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260" r:id="rId10"/>
    <p:sldId id="261" r:id="rId11"/>
    <p:sldId id="321" r:id="rId12"/>
    <p:sldId id="256" r:id="rId13"/>
    <p:sldId id="257" r:id="rId14"/>
    <p:sldId id="258" r:id="rId15"/>
    <p:sldId id="259" r:id="rId16"/>
    <p:sldId id="290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31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8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43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3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468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8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85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3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4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9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8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8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4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0D555-DD1F-448C-B70C-4569AD851644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5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slide" Target="slide11.xml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slide" Target="slide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slide" Target="slide5.xml"/><Relationship Id="rId15" Type="http://schemas.openxmlformats.org/officeDocument/2006/relationships/slide" Target="slide9.xml"/><Relationship Id="rId10" Type="http://schemas.openxmlformats.org/officeDocument/2006/relationships/slide" Target="slide7.xml"/><Relationship Id="rId4" Type="http://schemas.microsoft.com/office/2007/relationships/hdphoto" Target="../media/hdphoto1.wdp"/><Relationship Id="rId9" Type="http://schemas.openxmlformats.org/officeDocument/2006/relationships/image" Target="../media/image7.jpg"/><Relationship Id="rId1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microsoft.com/office/2007/relationships/hdphoto" Target="../media/hdphoto6.wdp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12" Type="http://schemas.openxmlformats.org/officeDocument/2006/relationships/slide" Target="slide3.xml"/><Relationship Id="rId17" Type="http://schemas.openxmlformats.org/officeDocument/2006/relationships/image" Target="../media/image18.png"/><Relationship Id="rId2" Type="http://schemas.openxmlformats.org/officeDocument/2006/relationships/audio" Target="../media/media2.mp3"/><Relationship Id="rId16" Type="http://schemas.openxmlformats.org/officeDocument/2006/relationships/image" Target="../media/image4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4" Type="http://schemas.openxmlformats.org/officeDocument/2006/relationships/audio" Target="../media/media3.mp3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18" Type="http://schemas.microsoft.com/office/2007/relationships/hdphoto" Target="../media/hdphoto7.wdp"/><Relationship Id="rId3" Type="http://schemas.microsoft.com/office/2007/relationships/media" Target="../media/media3.mp3"/><Relationship Id="rId7" Type="http://schemas.openxmlformats.org/officeDocument/2006/relationships/image" Target="../media/image20.png"/><Relationship Id="rId12" Type="http://schemas.openxmlformats.org/officeDocument/2006/relationships/image" Target="../media/image17.png"/><Relationship Id="rId17" Type="http://schemas.openxmlformats.org/officeDocument/2006/relationships/image" Target="../media/image25.png"/><Relationship Id="rId2" Type="http://schemas.openxmlformats.org/officeDocument/2006/relationships/audio" Target="../media/media2.mp3"/><Relationship Id="rId16" Type="http://schemas.openxmlformats.org/officeDocument/2006/relationships/slide" Target="slide3.xml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6.wdp"/><Relationship Id="rId10" Type="http://schemas.openxmlformats.org/officeDocument/2006/relationships/image" Target="../media/image23.png"/><Relationship Id="rId19" Type="http://schemas.openxmlformats.org/officeDocument/2006/relationships/image" Target="../media/image19.png"/><Relationship Id="rId4" Type="http://schemas.openxmlformats.org/officeDocument/2006/relationships/audio" Target="../media/media3.mp3"/><Relationship Id="rId9" Type="http://schemas.openxmlformats.org/officeDocument/2006/relationships/image" Target="../media/image22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.png"/><Relationship Id="rId18" Type="http://schemas.openxmlformats.org/officeDocument/2006/relationships/slide" Target="slide3.xml"/><Relationship Id="rId3" Type="http://schemas.microsoft.com/office/2007/relationships/media" Target="../media/media3.mp3"/><Relationship Id="rId7" Type="http://schemas.openxmlformats.org/officeDocument/2006/relationships/image" Target="../media/image26.png"/><Relationship Id="rId12" Type="http://schemas.openxmlformats.org/officeDocument/2006/relationships/image" Target="../media/image17.png"/><Relationship Id="rId17" Type="http://schemas.microsoft.com/office/2007/relationships/hdphoto" Target="../media/hdphoto8.wdp"/><Relationship Id="rId2" Type="http://schemas.openxmlformats.org/officeDocument/2006/relationships/audio" Target="../media/media2.mp3"/><Relationship Id="rId16" Type="http://schemas.openxmlformats.org/officeDocument/2006/relationships/image" Target="../media/image31.png"/><Relationship Id="rId20" Type="http://schemas.openxmlformats.org/officeDocument/2006/relationships/image" Target="../media/image19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openxmlformats.org/officeDocument/2006/relationships/image" Target="../media/image32.jpeg"/><Relationship Id="rId4" Type="http://schemas.openxmlformats.org/officeDocument/2006/relationships/audio" Target="../media/media3.mp3"/><Relationship Id="rId9" Type="http://schemas.openxmlformats.org/officeDocument/2006/relationships/image" Target="../media/image28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.png"/><Relationship Id="rId18" Type="http://schemas.openxmlformats.org/officeDocument/2006/relationships/slide" Target="slide3.xml"/><Relationship Id="rId3" Type="http://schemas.microsoft.com/office/2007/relationships/media" Target="../media/media3.mp3"/><Relationship Id="rId21" Type="http://schemas.openxmlformats.org/officeDocument/2006/relationships/image" Target="../media/image19.png"/><Relationship Id="rId7" Type="http://schemas.openxmlformats.org/officeDocument/2006/relationships/image" Target="../media/image33.png"/><Relationship Id="rId12" Type="http://schemas.openxmlformats.org/officeDocument/2006/relationships/image" Target="../media/image17.png"/><Relationship Id="rId17" Type="http://schemas.microsoft.com/office/2007/relationships/hdphoto" Target="../media/hdphoto10.wdp"/><Relationship Id="rId2" Type="http://schemas.openxmlformats.org/officeDocument/2006/relationships/audio" Target="../media/media2.mp3"/><Relationship Id="rId16" Type="http://schemas.openxmlformats.org/officeDocument/2006/relationships/image" Target="../media/image39.png"/><Relationship Id="rId20" Type="http://schemas.microsoft.com/office/2007/relationships/hdphoto" Target="../media/hdphoto11.wdp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9.wdp"/><Relationship Id="rId10" Type="http://schemas.openxmlformats.org/officeDocument/2006/relationships/image" Target="../media/image36.png"/><Relationship Id="rId19" Type="http://schemas.openxmlformats.org/officeDocument/2006/relationships/image" Target="../media/image40.png"/><Relationship Id="rId4" Type="http://schemas.openxmlformats.org/officeDocument/2006/relationships/audio" Target="../media/media3.mp3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.png"/><Relationship Id="rId18" Type="http://schemas.openxmlformats.org/officeDocument/2006/relationships/slide" Target="slide3.xml"/><Relationship Id="rId3" Type="http://schemas.microsoft.com/office/2007/relationships/media" Target="../media/media3.mp3"/><Relationship Id="rId7" Type="http://schemas.openxmlformats.org/officeDocument/2006/relationships/image" Target="../media/image41.png"/><Relationship Id="rId12" Type="http://schemas.openxmlformats.org/officeDocument/2006/relationships/image" Target="../media/image17.png"/><Relationship Id="rId17" Type="http://schemas.microsoft.com/office/2007/relationships/hdphoto" Target="../media/hdphoto13.wdp"/><Relationship Id="rId2" Type="http://schemas.openxmlformats.org/officeDocument/2006/relationships/audio" Target="../media/media2.mp3"/><Relationship Id="rId16" Type="http://schemas.openxmlformats.org/officeDocument/2006/relationships/image" Target="../media/image47.png"/><Relationship Id="rId20" Type="http://schemas.openxmlformats.org/officeDocument/2006/relationships/image" Target="../media/image19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12.wdp"/><Relationship Id="rId10" Type="http://schemas.openxmlformats.org/officeDocument/2006/relationships/image" Target="../media/image44.png"/><Relationship Id="rId19" Type="http://schemas.openxmlformats.org/officeDocument/2006/relationships/image" Target="../media/image9.jpg"/><Relationship Id="rId4" Type="http://schemas.openxmlformats.org/officeDocument/2006/relationships/audio" Target="../media/media3.mp3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.png"/><Relationship Id="rId18" Type="http://schemas.openxmlformats.org/officeDocument/2006/relationships/image" Target="../media/image55.png"/><Relationship Id="rId3" Type="http://schemas.microsoft.com/office/2007/relationships/media" Target="../media/media3.mp3"/><Relationship Id="rId21" Type="http://schemas.openxmlformats.org/officeDocument/2006/relationships/image" Target="../media/image56.png"/><Relationship Id="rId7" Type="http://schemas.openxmlformats.org/officeDocument/2006/relationships/image" Target="../media/image48.png"/><Relationship Id="rId12" Type="http://schemas.openxmlformats.org/officeDocument/2006/relationships/image" Target="../media/image17.png"/><Relationship Id="rId17" Type="http://schemas.microsoft.com/office/2007/relationships/hdphoto" Target="../media/hdphoto15.wdp"/><Relationship Id="rId2" Type="http://schemas.openxmlformats.org/officeDocument/2006/relationships/audio" Target="../media/media2.mp3"/><Relationship Id="rId16" Type="http://schemas.openxmlformats.org/officeDocument/2006/relationships/image" Target="../media/image54.png"/><Relationship Id="rId20" Type="http://schemas.openxmlformats.org/officeDocument/2006/relationships/slide" Target="slide3.xml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52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14.wdp"/><Relationship Id="rId23" Type="http://schemas.openxmlformats.org/officeDocument/2006/relationships/image" Target="../media/image19.png"/><Relationship Id="rId10" Type="http://schemas.openxmlformats.org/officeDocument/2006/relationships/image" Target="../media/image51.png"/><Relationship Id="rId19" Type="http://schemas.microsoft.com/office/2007/relationships/hdphoto" Target="../media/hdphoto16.wdp"/><Relationship Id="rId4" Type="http://schemas.openxmlformats.org/officeDocument/2006/relationships/audio" Target="../media/media3.mp3"/><Relationship Id="rId9" Type="http://schemas.openxmlformats.org/officeDocument/2006/relationships/image" Target="../media/image50.png"/><Relationship Id="rId14" Type="http://schemas.openxmlformats.org/officeDocument/2006/relationships/image" Target="../media/image53.png"/><Relationship Id="rId22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alborg[1]">
            <a:extLst>
              <a:ext uri="{FF2B5EF4-FFF2-40B4-BE49-F238E27FC236}">
                <a16:creationId xmlns:a16="http://schemas.microsoft.com/office/drawing/2014/main" id="{F8127C30-A168-C133-9558-7D289E4F27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03">
            <a:extLst>
              <a:ext uri="{FF2B5EF4-FFF2-40B4-BE49-F238E27FC236}">
                <a16:creationId xmlns:a16="http://schemas.microsoft.com/office/drawing/2014/main" id="{AFD63EE5-5B86-F88C-A971-76D6A74296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2413"/>
            <a:ext cx="90011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un3[1]">
            <a:extLst>
              <a:ext uri="{FF2B5EF4-FFF2-40B4-BE49-F238E27FC236}">
                <a16:creationId xmlns:a16="http://schemas.microsoft.com/office/drawing/2014/main" id="{048684E2-4232-C5A8-06B5-62C1577440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33" y="151969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un3[1]">
            <a:extLst>
              <a:ext uri="{FF2B5EF4-FFF2-40B4-BE49-F238E27FC236}">
                <a16:creationId xmlns:a16="http://schemas.microsoft.com/office/drawing/2014/main" id="{DD459B7D-8BDC-94CA-0DB9-B88D53F80E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92" y="151969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un3[1]">
            <a:extLst>
              <a:ext uri="{FF2B5EF4-FFF2-40B4-BE49-F238E27FC236}">
                <a16:creationId xmlns:a16="http://schemas.microsoft.com/office/drawing/2014/main" id="{D7B34F66-4C96-E7E8-B295-EEA37B0489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69" y="149518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un3[1]">
            <a:extLst>
              <a:ext uri="{FF2B5EF4-FFF2-40B4-BE49-F238E27FC236}">
                <a16:creationId xmlns:a16="http://schemas.microsoft.com/office/drawing/2014/main" id="{51EA9522-A18A-A7C2-E8F2-F0D7D2E12A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10" y="151969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un3[1]">
            <a:extLst>
              <a:ext uri="{FF2B5EF4-FFF2-40B4-BE49-F238E27FC236}">
                <a16:creationId xmlns:a16="http://schemas.microsoft.com/office/drawing/2014/main" id="{3147E733-112B-6A81-422A-AA46EBB2C6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51" y="151969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0">
            <a:extLst>
              <a:ext uri="{FF2B5EF4-FFF2-40B4-BE49-F238E27FC236}">
                <a16:creationId xmlns:a16="http://schemas.microsoft.com/office/drawing/2014/main" id="{8557A042-DDC2-D6FB-DCB5-636E841187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7531" y="3049852"/>
            <a:ext cx="575541" cy="460664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 spc="-180" dirty="0">
                <a:ln w="9525" cap="sq">
                  <a:solidFill>
                    <a:srgbClr val="73B5C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GD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ADBFA9-6EAB-CE11-CA0C-5BA983442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2" y="6063180"/>
            <a:ext cx="260667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038" tIns="46038" rIns="46038" bIns="46038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kumimoji="1" lang="en-US" altLang="en-US" sz="3200" b="1">
                <a:solidFill>
                  <a:srgbClr val="0000FF"/>
                </a:solidFill>
                <a:latin typeface="Vni 14 AlexBrush" panose="00000400000000000000" pitchFamily="2" charset="2"/>
              </a:rPr>
              <a:t>Ngöôøi thöïc hieân</a:t>
            </a:r>
            <a:r>
              <a:rPr kumimoji="1" lang="en-US" altLang="en-US" sz="3600">
                <a:solidFill>
                  <a:srgbClr val="0000FF"/>
                </a:solidFill>
                <a:latin typeface="Vni 14 AlexBrush" panose="00000400000000000000" pitchFamily="2" charset="2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F5751-9A00-4E20-348E-E1B066BAB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040" y="6042062"/>
            <a:ext cx="30924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6038" tIns="46038" rIns="46038" bIns="46038" anchor="ctr"/>
          <a:lstStyle/>
          <a:p>
            <a:pPr eaLnBrk="0" hangingPunct="0">
              <a:defRPr/>
            </a:pPr>
            <a:r>
              <a:rPr kumimoji="1" lang="en-US" sz="32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cript" pitchFamily="2" charset="0"/>
              </a:rPr>
              <a:t>GV</a:t>
            </a:r>
            <a:r>
              <a:rPr kumimoji="1" lang="en-US" sz="32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cript" pitchFamily="2" charset="0"/>
              </a:rPr>
              <a:t>: </a:t>
            </a:r>
            <a:endParaRPr kumimoji="1" lang="en-US" sz="32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Script" pitchFamily="2" charset="0"/>
            </a:endParaRPr>
          </a:p>
        </p:txBody>
      </p:sp>
      <p:sp>
        <p:nvSpPr>
          <p:cNvPr id="16" name="WordArt 17">
            <a:extLst>
              <a:ext uri="{FF2B5EF4-FFF2-40B4-BE49-F238E27FC236}">
                <a16:creationId xmlns:a16="http://schemas.microsoft.com/office/drawing/2014/main" id="{02A1AAD7-8527-D4A2-A186-0332E2A70C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0199" y="2797534"/>
            <a:ext cx="2302165" cy="184265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5034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GD-ĐT TP 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7" name="WordArt 18">
            <a:extLst>
              <a:ext uri="{FF2B5EF4-FFF2-40B4-BE49-F238E27FC236}">
                <a16:creationId xmlns:a16="http://schemas.microsoft.com/office/drawing/2014/main" id="{343785B9-C375-77EE-72B9-8F4E317BD8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274" y="3717092"/>
            <a:ext cx="2494013" cy="214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12B45E35-A1DE-920F-D602-2F1CD30C0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830" y="995076"/>
            <a:ext cx="61649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>
                <a:solidFill>
                  <a:srgbClr val="FF0000"/>
                </a:solidFill>
                <a:latin typeface="VNI-Juni" pitchFamily="2" charset="0"/>
              </a:rPr>
              <a:t>chaøo möøng TAÁT CAÛ CAÙC EM</a:t>
            </a:r>
            <a:endParaRPr lang="en-US" altLang="en-US" sz="4000">
              <a:solidFill>
                <a:srgbClr val="FF0000"/>
              </a:solidFill>
              <a:latin typeface=".VnExoticH" panose="020B7200000000000000" pitchFamily="34" charset="0"/>
            </a:endParaRPr>
          </a:p>
        </p:txBody>
      </p:sp>
      <p:pic>
        <p:nvPicPr>
          <p:cNvPr id="20" name="Picture 19" descr="sun3[1]">
            <a:extLst>
              <a:ext uri="{FF2B5EF4-FFF2-40B4-BE49-F238E27FC236}">
                <a16:creationId xmlns:a16="http://schemas.microsoft.com/office/drawing/2014/main" id="{772684B7-79CE-B56C-4668-D13BD81D3F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785" y="149518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sun3[1]">
            <a:extLst>
              <a:ext uri="{FF2B5EF4-FFF2-40B4-BE49-F238E27FC236}">
                <a16:creationId xmlns:a16="http://schemas.microsoft.com/office/drawing/2014/main" id="{1798CC13-6D27-E738-BD10-4A44E70AD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328" y="151969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0">
            <a:extLst>
              <a:ext uri="{FF2B5EF4-FFF2-40B4-BE49-F238E27FC236}">
                <a16:creationId xmlns:a16="http://schemas.microsoft.com/office/drawing/2014/main" id="{7F1004EA-D78D-D71B-5DB4-E517A2BE1771}"/>
              </a:ext>
            </a:extLst>
          </p:cNvPr>
          <p:cNvGrpSpPr>
            <a:grpSpLocks/>
          </p:cNvGrpSpPr>
          <p:nvPr/>
        </p:nvGrpSpPr>
        <p:grpSpPr bwMode="auto">
          <a:xfrm>
            <a:off x="5716292" y="3285365"/>
            <a:ext cx="3946377" cy="1516020"/>
            <a:chOff x="2461" y="517"/>
            <a:chExt cx="2363" cy="909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D28FD678-6604-46AF-F6C7-0E6FCFF21B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1" y="652"/>
              <a:ext cx="1145" cy="772"/>
              <a:chOff x="782" y="3067"/>
              <a:chExt cx="1578" cy="1044"/>
            </a:xfrm>
          </p:grpSpPr>
          <p:sp>
            <p:nvSpPr>
              <p:cNvPr id="41" name="Oval 22">
                <a:extLst>
                  <a:ext uri="{FF2B5EF4-FFF2-40B4-BE49-F238E27FC236}">
                    <a16:creationId xmlns:a16="http://schemas.microsoft.com/office/drawing/2014/main" id="{2BBC5C55-C9C3-34A6-5B83-D6CBA578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" y="3067"/>
                <a:ext cx="919" cy="862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A76E586F-968E-40C2-14DA-145621F68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" y="3566"/>
                <a:ext cx="532" cy="545"/>
              </a:xfrm>
              <a:custGeom>
                <a:avLst/>
                <a:gdLst>
                  <a:gd name="T0" fmla="*/ 0 w 1980"/>
                  <a:gd name="T1" fmla="*/ 0 h 2160"/>
                  <a:gd name="T2" fmla="*/ 0 w 1980"/>
                  <a:gd name="T3" fmla="*/ 0 h 2160"/>
                  <a:gd name="T4" fmla="*/ 0 w 1980"/>
                  <a:gd name="T5" fmla="*/ 0 h 2160"/>
                  <a:gd name="T6" fmla="*/ 0 w 1980"/>
                  <a:gd name="T7" fmla="*/ 0 h 21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80" h="2160">
                    <a:moveTo>
                      <a:pt x="1080" y="0"/>
                    </a:moveTo>
                    <a:lnTo>
                      <a:pt x="0" y="2160"/>
                    </a:lnTo>
                    <a:lnTo>
                      <a:pt x="1980" y="2160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round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608000" prstMaterial="legacyMatte">
                <a:bevelT w="13500" h="13500" prst="angle"/>
                <a:bevelB w="13500" h="13500" prst="angle"/>
                <a:extrusionClr>
                  <a:srgbClr val="FF0000"/>
                </a:extrusionClr>
                <a:contourClr>
                  <a:srgbClr val="FF00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43" name="AutoShape 24">
                <a:extLst>
                  <a:ext uri="{FF2B5EF4-FFF2-40B4-BE49-F238E27FC236}">
                    <a16:creationId xmlns:a16="http://schemas.microsoft.com/office/drawing/2014/main" id="{F81E14F2-0C52-2519-2814-103783C41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3635"/>
                <a:ext cx="569" cy="320"/>
              </a:xfrm>
              <a:prstGeom prst="can">
                <a:avLst>
                  <a:gd name="adj" fmla="val 25000"/>
                </a:avLst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AutoShape 25">
                <a:extLst>
                  <a:ext uri="{FF2B5EF4-FFF2-40B4-BE49-F238E27FC236}">
                    <a16:creationId xmlns:a16="http://schemas.microsoft.com/office/drawing/2014/main" id="{E96EF658-CC00-EB9A-DEC5-47DB0B729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3262"/>
                <a:ext cx="335" cy="721"/>
              </a:xfrm>
              <a:prstGeom prst="cube">
                <a:avLst>
                  <a:gd name="adj" fmla="val 25000"/>
                </a:avLst>
              </a:prstGeom>
              <a:solidFill>
                <a:srgbClr val="8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8B42ACF-8B53-1016-68CB-3D7234750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1058"/>
              <a:ext cx="422" cy="11"/>
            </a:xfrm>
            <a:custGeom>
              <a:avLst/>
              <a:gdLst>
                <a:gd name="T0" fmla="*/ 410 w 422"/>
                <a:gd name="T1" fmla="*/ 3 h 11"/>
                <a:gd name="T2" fmla="*/ 422 w 422"/>
                <a:gd name="T3" fmla="*/ 11 h 11"/>
                <a:gd name="T4" fmla="*/ 419 w 422"/>
                <a:gd name="T5" fmla="*/ 8 h 11"/>
                <a:gd name="T6" fmla="*/ 0 w 422"/>
                <a:gd name="T7" fmla="*/ 8 h 11"/>
                <a:gd name="T8" fmla="*/ 0 w 422"/>
                <a:gd name="T9" fmla="*/ 0 h 11"/>
                <a:gd name="T10" fmla="*/ 407 w 422"/>
                <a:gd name="T11" fmla="*/ 0 h 11"/>
                <a:gd name="T12" fmla="*/ 410 w 422"/>
                <a:gd name="T13" fmla="*/ 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2" h="11">
                  <a:moveTo>
                    <a:pt x="410" y="3"/>
                  </a:moveTo>
                  <a:lnTo>
                    <a:pt x="422" y="11"/>
                  </a:lnTo>
                  <a:lnTo>
                    <a:pt x="419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07" y="0"/>
                  </a:lnTo>
                  <a:lnTo>
                    <a:pt x="410" y="3"/>
                  </a:lnTo>
                  <a:close/>
                </a:path>
              </a:pathLst>
            </a:custGeom>
            <a:solidFill>
              <a:srgbClr val="00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0FAA014-B255-F6EF-38E6-554778BD1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576"/>
              <a:ext cx="434" cy="701"/>
            </a:xfrm>
            <a:custGeom>
              <a:avLst/>
              <a:gdLst>
                <a:gd name="T0" fmla="*/ 213 w 434"/>
                <a:gd name="T1" fmla="*/ 0 h 701"/>
                <a:gd name="T2" fmla="*/ 434 w 434"/>
                <a:gd name="T3" fmla="*/ 612 h 701"/>
                <a:gd name="T4" fmla="*/ 433 w 434"/>
                <a:gd name="T5" fmla="*/ 621 h 701"/>
                <a:gd name="T6" fmla="*/ 430 w 434"/>
                <a:gd name="T7" fmla="*/ 630 h 701"/>
                <a:gd name="T8" fmla="*/ 416 w 434"/>
                <a:gd name="T9" fmla="*/ 647 h 701"/>
                <a:gd name="T10" fmla="*/ 396 w 434"/>
                <a:gd name="T11" fmla="*/ 662 h 701"/>
                <a:gd name="T12" fmla="*/ 371 w 434"/>
                <a:gd name="T13" fmla="*/ 674 h 701"/>
                <a:gd name="T14" fmla="*/ 340 w 434"/>
                <a:gd name="T15" fmla="*/ 684 h 701"/>
                <a:gd name="T16" fmla="*/ 306 w 434"/>
                <a:gd name="T17" fmla="*/ 692 h 701"/>
                <a:gd name="T18" fmla="*/ 269 w 434"/>
                <a:gd name="T19" fmla="*/ 697 h 701"/>
                <a:gd name="T20" fmla="*/ 230 w 434"/>
                <a:gd name="T21" fmla="*/ 701 h 701"/>
                <a:gd name="T22" fmla="*/ 192 w 434"/>
                <a:gd name="T23" fmla="*/ 701 h 701"/>
                <a:gd name="T24" fmla="*/ 155 w 434"/>
                <a:gd name="T25" fmla="*/ 699 h 701"/>
                <a:gd name="T26" fmla="*/ 117 w 434"/>
                <a:gd name="T27" fmla="*/ 695 h 701"/>
                <a:gd name="T28" fmla="*/ 85 w 434"/>
                <a:gd name="T29" fmla="*/ 687 h 701"/>
                <a:gd name="T30" fmla="*/ 56 w 434"/>
                <a:gd name="T31" fmla="*/ 676 h 701"/>
                <a:gd name="T32" fmla="*/ 32 w 434"/>
                <a:gd name="T33" fmla="*/ 662 h 701"/>
                <a:gd name="T34" fmla="*/ 14 w 434"/>
                <a:gd name="T35" fmla="*/ 645 h 701"/>
                <a:gd name="T36" fmla="*/ 8 w 434"/>
                <a:gd name="T37" fmla="*/ 635 h 701"/>
                <a:gd name="T38" fmla="*/ 3 w 434"/>
                <a:gd name="T39" fmla="*/ 625 h 701"/>
                <a:gd name="T40" fmla="*/ 0 w 434"/>
                <a:gd name="T41" fmla="*/ 622 h 701"/>
                <a:gd name="T42" fmla="*/ 213 w 434"/>
                <a:gd name="T43" fmla="*/ 0 h 7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4" h="701">
                  <a:moveTo>
                    <a:pt x="213" y="0"/>
                  </a:moveTo>
                  <a:lnTo>
                    <a:pt x="434" y="612"/>
                  </a:lnTo>
                  <a:lnTo>
                    <a:pt x="433" y="621"/>
                  </a:lnTo>
                  <a:lnTo>
                    <a:pt x="430" y="630"/>
                  </a:lnTo>
                  <a:lnTo>
                    <a:pt x="416" y="647"/>
                  </a:lnTo>
                  <a:lnTo>
                    <a:pt x="396" y="662"/>
                  </a:lnTo>
                  <a:lnTo>
                    <a:pt x="371" y="674"/>
                  </a:lnTo>
                  <a:lnTo>
                    <a:pt x="340" y="684"/>
                  </a:lnTo>
                  <a:lnTo>
                    <a:pt x="306" y="692"/>
                  </a:lnTo>
                  <a:lnTo>
                    <a:pt x="269" y="697"/>
                  </a:lnTo>
                  <a:lnTo>
                    <a:pt x="230" y="701"/>
                  </a:lnTo>
                  <a:lnTo>
                    <a:pt x="192" y="701"/>
                  </a:lnTo>
                  <a:lnTo>
                    <a:pt x="155" y="699"/>
                  </a:lnTo>
                  <a:lnTo>
                    <a:pt x="117" y="695"/>
                  </a:lnTo>
                  <a:lnTo>
                    <a:pt x="85" y="687"/>
                  </a:lnTo>
                  <a:lnTo>
                    <a:pt x="56" y="676"/>
                  </a:lnTo>
                  <a:lnTo>
                    <a:pt x="32" y="662"/>
                  </a:lnTo>
                  <a:lnTo>
                    <a:pt x="14" y="645"/>
                  </a:lnTo>
                  <a:lnTo>
                    <a:pt x="8" y="635"/>
                  </a:lnTo>
                  <a:lnTo>
                    <a:pt x="3" y="625"/>
                  </a:lnTo>
                  <a:lnTo>
                    <a:pt x="0" y="622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C56E8FB-ED9C-513F-363A-44214AF2B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624"/>
              <a:ext cx="200" cy="635"/>
            </a:xfrm>
            <a:custGeom>
              <a:avLst/>
              <a:gdLst>
                <a:gd name="T0" fmla="*/ 0 w 200"/>
                <a:gd name="T1" fmla="*/ 0 h 635"/>
                <a:gd name="T2" fmla="*/ 200 w 200"/>
                <a:gd name="T3" fmla="*/ 569 h 635"/>
                <a:gd name="T4" fmla="*/ 192 w 200"/>
                <a:gd name="T5" fmla="*/ 585 h 635"/>
                <a:gd name="T6" fmla="*/ 177 w 200"/>
                <a:gd name="T7" fmla="*/ 599 h 635"/>
                <a:gd name="T8" fmla="*/ 155 w 200"/>
                <a:gd name="T9" fmla="*/ 611 h 635"/>
                <a:gd name="T10" fmla="*/ 130 w 200"/>
                <a:gd name="T11" fmla="*/ 620 h 635"/>
                <a:gd name="T12" fmla="*/ 101 w 200"/>
                <a:gd name="T13" fmla="*/ 627 h 635"/>
                <a:gd name="T14" fmla="*/ 68 w 200"/>
                <a:gd name="T15" fmla="*/ 632 h 635"/>
                <a:gd name="T16" fmla="*/ 34 w 200"/>
                <a:gd name="T17" fmla="*/ 635 h 635"/>
                <a:gd name="T18" fmla="*/ 0 w 200"/>
                <a:gd name="T19" fmla="*/ 635 h 635"/>
                <a:gd name="T20" fmla="*/ 0 w 200"/>
                <a:gd name="T21" fmla="*/ 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0" h="635">
                  <a:moveTo>
                    <a:pt x="0" y="0"/>
                  </a:moveTo>
                  <a:lnTo>
                    <a:pt x="200" y="569"/>
                  </a:lnTo>
                  <a:lnTo>
                    <a:pt x="192" y="585"/>
                  </a:lnTo>
                  <a:lnTo>
                    <a:pt x="177" y="599"/>
                  </a:lnTo>
                  <a:lnTo>
                    <a:pt x="155" y="611"/>
                  </a:lnTo>
                  <a:lnTo>
                    <a:pt x="130" y="620"/>
                  </a:lnTo>
                  <a:lnTo>
                    <a:pt x="101" y="627"/>
                  </a:lnTo>
                  <a:lnTo>
                    <a:pt x="68" y="632"/>
                  </a:lnTo>
                  <a:lnTo>
                    <a:pt x="34" y="635"/>
                  </a:ln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A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DF3ED8F-A665-9E92-5A09-0FC1858F3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692"/>
              <a:ext cx="173" cy="544"/>
            </a:xfrm>
            <a:custGeom>
              <a:avLst/>
              <a:gdLst>
                <a:gd name="T0" fmla="*/ 3 w 173"/>
                <a:gd name="T1" fmla="*/ 509 h 544"/>
                <a:gd name="T2" fmla="*/ 9 w 173"/>
                <a:gd name="T3" fmla="*/ 519 h 544"/>
                <a:gd name="T4" fmla="*/ 19 w 173"/>
                <a:gd name="T5" fmla="*/ 529 h 544"/>
                <a:gd name="T6" fmla="*/ 32 w 173"/>
                <a:gd name="T7" fmla="*/ 536 h 544"/>
                <a:gd name="T8" fmla="*/ 48 w 173"/>
                <a:gd name="T9" fmla="*/ 544 h 544"/>
                <a:gd name="T10" fmla="*/ 48 w 173"/>
                <a:gd name="T11" fmla="*/ 542 h 544"/>
                <a:gd name="T12" fmla="*/ 173 w 173"/>
                <a:gd name="T13" fmla="*/ 0 h 544"/>
                <a:gd name="T14" fmla="*/ 0 w 173"/>
                <a:gd name="T15" fmla="*/ 506 h 544"/>
                <a:gd name="T16" fmla="*/ 3 w 173"/>
                <a:gd name="T17" fmla="*/ 509 h 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" h="544">
                  <a:moveTo>
                    <a:pt x="3" y="509"/>
                  </a:moveTo>
                  <a:lnTo>
                    <a:pt x="9" y="519"/>
                  </a:lnTo>
                  <a:lnTo>
                    <a:pt x="19" y="529"/>
                  </a:lnTo>
                  <a:lnTo>
                    <a:pt x="32" y="536"/>
                  </a:lnTo>
                  <a:lnTo>
                    <a:pt x="48" y="544"/>
                  </a:lnTo>
                  <a:lnTo>
                    <a:pt x="48" y="542"/>
                  </a:lnTo>
                  <a:lnTo>
                    <a:pt x="173" y="0"/>
                  </a:lnTo>
                  <a:lnTo>
                    <a:pt x="0" y="506"/>
                  </a:lnTo>
                  <a:lnTo>
                    <a:pt x="3" y="509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5E726BC-461B-4ADB-56CA-211B0611A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624"/>
              <a:ext cx="41" cy="635"/>
            </a:xfrm>
            <a:custGeom>
              <a:avLst/>
              <a:gdLst>
                <a:gd name="T0" fmla="*/ 41 w 41"/>
                <a:gd name="T1" fmla="*/ 0 h 635"/>
                <a:gd name="T2" fmla="*/ 41 w 41"/>
                <a:gd name="T3" fmla="*/ 635 h 635"/>
                <a:gd name="T4" fmla="*/ 3 w 41"/>
                <a:gd name="T5" fmla="*/ 635 h 635"/>
                <a:gd name="T6" fmla="*/ 0 w 41"/>
                <a:gd name="T7" fmla="*/ 632 h 635"/>
                <a:gd name="T8" fmla="*/ 41 w 41"/>
                <a:gd name="T9" fmla="*/ 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635">
                  <a:moveTo>
                    <a:pt x="41" y="0"/>
                  </a:moveTo>
                  <a:lnTo>
                    <a:pt x="41" y="635"/>
                  </a:lnTo>
                  <a:lnTo>
                    <a:pt x="3" y="635"/>
                  </a:lnTo>
                  <a:lnTo>
                    <a:pt x="0" y="63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D4B8FA0A-33E1-2439-F96E-5D3EE92BF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987"/>
              <a:ext cx="505" cy="396"/>
            </a:xfrm>
            <a:custGeom>
              <a:avLst/>
              <a:gdLst>
                <a:gd name="T0" fmla="*/ 0 w 505"/>
                <a:gd name="T1" fmla="*/ 21 h 396"/>
                <a:gd name="T2" fmla="*/ 320 w 505"/>
                <a:gd name="T3" fmla="*/ 0 h 396"/>
                <a:gd name="T4" fmla="*/ 505 w 505"/>
                <a:gd name="T5" fmla="*/ 66 h 396"/>
                <a:gd name="T6" fmla="*/ 505 w 505"/>
                <a:gd name="T7" fmla="*/ 360 h 396"/>
                <a:gd name="T8" fmla="*/ 158 w 505"/>
                <a:gd name="T9" fmla="*/ 396 h 396"/>
                <a:gd name="T10" fmla="*/ 0 w 505"/>
                <a:gd name="T11" fmla="*/ 280 h 396"/>
                <a:gd name="T12" fmla="*/ 0 w 505"/>
                <a:gd name="T13" fmla="*/ 21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5" h="396">
                  <a:moveTo>
                    <a:pt x="0" y="21"/>
                  </a:moveTo>
                  <a:lnTo>
                    <a:pt x="320" y="0"/>
                  </a:lnTo>
                  <a:lnTo>
                    <a:pt x="505" y="66"/>
                  </a:lnTo>
                  <a:lnTo>
                    <a:pt x="505" y="360"/>
                  </a:lnTo>
                  <a:lnTo>
                    <a:pt x="158" y="396"/>
                  </a:lnTo>
                  <a:lnTo>
                    <a:pt x="0" y="28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2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3D7BC1A-B7C4-D1A2-1CFA-C616DFC41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1000"/>
              <a:ext cx="422" cy="71"/>
            </a:xfrm>
            <a:custGeom>
              <a:avLst/>
              <a:gdLst>
                <a:gd name="T0" fmla="*/ 0 w 422"/>
                <a:gd name="T1" fmla="*/ 17 h 71"/>
                <a:gd name="T2" fmla="*/ 276 w 422"/>
                <a:gd name="T3" fmla="*/ 0 h 71"/>
                <a:gd name="T4" fmla="*/ 422 w 422"/>
                <a:gd name="T5" fmla="*/ 53 h 71"/>
                <a:gd name="T6" fmla="*/ 126 w 422"/>
                <a:gd name="T7" fmla="*/ 71 h 71"/>
                <a:gd name="T8" fmla="*/ 0 w 422"/>
                <a:gd name="T9" fmla="*/ 1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2" h="71">
                  <a:moveTo>
                    <a:pt x="0" y="17"/>
                  </a:moveTo>
                  <a:lnTo>
                    <a:pt x="276" y="0"/>
                  </a:lnTo>
                  <a:lnTo>
                    <a:pt x="422" y="53"/>
                  </a:lnTo>
                  <a:lnTo>
                    <a:pt x="126" y="7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46BC50-A12E-64ED-FF6B-B86999C8A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1069"/>
              <a:ext cx="312" cy="297"/>
            </a:xfrm>
            <a:custGeom>
              <a:avLst/>
              <a:gdLst>
                <a:gd name="T0" fmla="*/ 0 w 312"/>
                <a:gd name="T1" fmla="*/ 22 h 297"/>
                <a:gd name="T2" fmla="*/ 312 w 312"/>
                <a:gd name="T3" fmla="*/ 0 h 297"/>
                <a:gd name="T4" fmla="*/ 312 w 312"/>
                <a:gd name="T5" fmla="*/ 261 h 297"/>
                <a:gd name="T6" fmla="*/ 0 w 312"/>
                <a:gd name="T7" fmla="*/ 297 h 297"/>
                <a:gd name="T8" fmla="*/ 0 w 312"/>
                <a:gd name="T9" fmla="*/ 22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297">
                  <a:moveTo>
                    <a:pt x="0" y="22"/>
                  </a:moveTo>
                  <a:lnTo>
                    <a:pt x="312" y="0"/>
                  </a:lnTo>
                  <a:lnTo>
                    <a:pt x="312" y="261"/>
                  </a:lnTo>
                  <a:lnTo>
                    <a:pt x="0" y="29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5AC0178-39FF-32F6-3FA5-FA07A1C76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517"/>
              <a:ext cx="371" cy="896"/>
            </a:xfrm>
            <a:custGeom>
              <a:avLst/>
              <a:gdLst>
                <a:gd name="T0" fmla="*/ 348 w 371"/>
                <a:gd name="T1" fmla="*/ 726 h 896"/>
                <a:gd name="T2" fmla="*/ 330 w 371"/>
                <a:gd name="T3" fmla="*/ 698 h 896"/>
                <a:gd name="T4" fmla="*/ 322 w 371"/>
                <a:gd name="T5" fmla="*/ 667 h 896"/>
                <a:gd name="T6" fmla="*/ 322 w 371"/>
                <a:gd name="T7" fmla="*/ 631 h 896"/>
                <a:gd name="T8" fmla="*/ 322 w 371"/>
                <a:gd name="T9" fmla="*/ 607 h 896"/>
                <a:gd name="T10" fmla="*/ 371 w 371"/>
                <a:gd name="T11" fmla="*/ 426 h 896"/>
                <a:gd name="T12" fmla="*/ 271 w 371"/>
                <a:gd name="T13" fmla="*/ 407 h 896"/>
                <a:gd name="T14" fmla="*/ 197 w 371"/>
                <a:gd name="T15" fmla="*/ 242 h 896"/>
                <a:gd name="T16" fmla="*/ 209 w 371"/>
                <a:gd name="T17" fmla="*/ 79 h 896"/>
                <a:gd name="T18" fmla="*/ 161 w 371"/>
                <a:gd name="T19" fmla="*/ 0 h 896"/>
                <a:gd name="T20" fmla="*/ 175 w 371"/>
                <a:gd name="T21" fmla="*/ 88 h 896"/>
                <a:gd name="T22" fmla="*/ 155 w 371"/>
                <a:gd name="T23" fmla="*/ 218 h 896"/>
                <a:gd name="T24" fmla="*/ 0 w 371"/>
                <a:gd name="T25" fmla="*/ 407 h 896"/>
                <a:gd name="T26" fmla="*/ 98 w 371"/>
                <a:gd name="T27" fmla="*/ 426 h 896"/>
                <a:gd name="T28" fmla="*/ 48 w 371"/>
                <a:gd name="T29" fmla="*/ 611 h 896"/>
                <a:gd name="T30" fmla="*/ 53 w 371"/>
                <a:gd name="T31" fmla="*/ 651 h 896"/>
                <a:gd name="T32" fmla="*/ 50 w 371"/>
                <a:gd name="T33" fmla="*/ 684 h 896"/>
                <a:gd name="T34" fmla="*/ 37 w 371"/>
                <a:gd name="T35" fmla="*/ 713 h 896"/>
                <a:gd name="T36" fmla="*/ 13 w 371"/>
                <a:gd name="T37" fmla="*/ 739 h 896"/>
                <a:gd name="T38" fmla="*/ 10 w 371"/>
                <a:gd name="T39" fmla="*/ 896 h 896"/>
                <a:gd name="T40" fmla="*/ 27 w 371"/>
                <a:gd name="T41" fmla="*/ 858 h 896"/>
                <a:gd name="T42" fmla="*/ 175 w 371"/>
                <a:gd name="T43" fmla="*/ 426 h 896"/>
                <a:gd name="T44" fmla="*/ 200 w 371"/>
                <a:gd name="T45" fmla="*/ 470 h 896"/>
                <a:gd name="T46" fmla="*/ 175 w 371"/>
                <a:gd name="T47" fmla="*/ 363 h 896"/>
                <a:gd name="T48" fmla="*/ 143 w 371"/>
                <a:gd name="T49" fmla="*/ 407 h 896"/>
                <a:gd name="T50" fmla="*/ 197 w 371"/>
                <a:gd name="T51" fmla="*/ 277 h 896"/>
                <a:gd name="T52" fmla="*/ 200 w 371"/>
                <a:gd name="T53" fmla="*/ 407 h 896"/>
                <a:gd name="T54" fmla="*/ 235 w 371"/>
                <a:gd name="T55" fmla="*/ 426 h 896"/>
                <a:gd name="T56" fmla="*/ 351 w 371"/>
                <a:gd name="T57" fmla="*/ 858 h 896"/>
                <a:gd name="T58" fmla="*/ 361 w 371"/>
                <a:gd name="T59" fmla="*/ 739 h 896"/>
                <a:gd name="T60" fmla="*/ 345 w 371"/>
                <a:gd name="T61" fmla="*/ 751 h 896"/>
                <a:gd name="T62" fmla="*/ 336 w 371"/>
                <a:gd name="T63" fmla="*/ 759 h 896"/>
                <a:gd name="T64" fmla="*/ 325 w 371"/>
                <a:gd name="T65" fmla="*/ 751 h 896"/>
                <a:gd name="T66" fmla="*/ 336 w 371"/>
                <a:gd name="T67" fmla="*/ 743 h 896"/>
                <a:gd name="T68" fmla="*/ 345 w 371"/>
                <a:gd name="T69" fmla="*/ 751 h 896"/>
                <a:gd name="T70" fmla="*/ 361 w 371"/>
                <a:gd name="T71" fmla="*/ 739 h 8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71" h="896">
                  <a:moveTo>
                    <a:pt x="364" y="739"/>
                  </a:moveTo>
                  <a:lnTo>
                    <a:pt x="348" y="726"/>
                  </a:lnTo>
                  <a:lnTo>
                    <a:pt x="337" y="713"/>
                  </a:lnTo>
                  <a:lnTo>
                    <a:pt x="330" y="698"/>
                  </a:lnTo>
                  <a:lnTo>
                    <a:pt x="323" y="684"/>
                  </a:lnTo>
                  <a:lnTo>
                    <a:pt x="322" y="667"/>
                  </a:lnTo>
                  <a:lnTo>
                    <a:pt x="320" y="651"/>
                  </a:lnTo>
                  <a:lnTo>
                    <a:pt x="322" y="631"/>
                  </a:lnTo>
                  <a:lnTo>
                    <a:pt x="325" y="611"/>
                  </a:lnTo>
                  <a:lnTo>
                    <a:pt x="322" y="607"/>
                  </a:lnTo>
                  <a:lnTo>
                    <a:pt x="274" y="426"/>
                  </a:lnTo>
                  <a:lnTo>
                    <a:pt x="371" y="426"/>
                  </a:lnTo>
                  <a:lnTo>
                    <a:pt x="371" y="407"/>
                  </a:lnTo>
                  <a:lnTo>
                    <a:pt x="271" y="407"/>
                  </a:lnTo>
                  <a:lnTo>
                    <a:pt x="220" y="218"/>
                  </a:lnTo>
                  <a:lnTo>
                    <a:pt x="197" y="242"/>
                  </a:lnTo>
                  <a:lnTo>
                    <a:pt x="197" y="88"/>
                  </a:lnTo>
                  <a:lnTo>
                    <a:pt x="209" y="79"/>
                  </a:lnTo>
                  <a:lnTo>
                    <a:pt x="209" y="0"/>
                  </a:lnTo>
                  <a:lnTo>
                    <a:pt x="161" y="0"/>
                  </a:lnTo>
                  <a:lnTo>
                    <a:pt x="161" y="79"/>
                  </a:lnTo>
                  <a:lnTo>
                    <a:pt x="175" y="88"/>
                  </a:lnTo>
                  <a:lnTo>
                    <a:pt x="175" y="242"/>
                  </a:lnTo>
                  <a:lnTo>
                    <a:pt x="155" y="218"/>
                  </a:lnTo>
                  <a:lnTo>
                    <a:pt x="104" y="407"/>
                  </a:lnTo>
                  <a:lnTo>
                    <a:pt x="0" y="407"/>
                  </a:lnTo>
                  <a:lnTo>
                    <a:pt x="0" y="426"/>
                  </a:lnTo>
                  <a:lnTo>
                    <a:pt x="98" y="426"/>
                  </a:lnTo>
                  <a:lnTo>
                    <a:pt x="48" y="607"/>
                  </a:lnTo>
                  <a:lnTo>
                    <a:pt x="48" y="611"/>
                  </a:lnTo>
                  <a:lnTo>
                    <a:pt x="51" y="631"/>
                  </a:lnTo>
                  <a:lnTo>
                    <a:pt x="53" y="651"/>
                  </a:lnTo>
                  <a:lnTo>
                    <a:pt x="53" y="667"/>
                  </a:lnTo>
                  <a:lnTo>
                    <a:pt x="50" y="684"/>
                  </a:lnTo>
                  <a:lnTo>
                    <a:pt x="45" y="698"/>
                  </a:lnTo>
                  <a:lnTo>
                    <a:pt x="37" y="713"/>
                  </a:lnTo>
                  <a:lnTo>
                    <a:pt x="27" y="726"/>
                  </a:lnTo>
                  <a:lnTo>
                    <a:pt x="13" y="739"/>
                  </a:lnTo>
                  <a:lnTo>
                    <a:pt x="10" y="739"/>
                  </a:lnTo>
                  <a:lnTo>
                    <a:pt x="10" y="896"/>
                  </a:lnTo>
                  <a:lnTo>
                    <a:pt x="20" y="858"/>
                  </a:lnTo>
                  <a:lnTo>
                    <a:pt x="27" y="858"/>
                  </a:lnTo>
                  <a:lnTo>
                    <a:pt x="139" y="426"/>
                  </a:lnTo>
                  <a:lnTo>
                    <a:pt x="175" y="426"/>
                  </a:lnTo>
                  <a:lnTo>
                    <a:pt x="175" y="470"/>
                  </a:lnTo>
                  <a:lnTo>
                    <a:pt x="200" y="470"/>
                  </a:lnTo>
                  <a:lnTo>
                    <a:pt x="200" y="363"/>
                  </a:lnTo>
                  <a:lnTo>
                    <a:pt x="175" y="363"/>
                  </a:lnTo>
                  <a:lnTo>
                    <a:pt x="175" y="407"/>
                  </a:lnTo>
                  <a:lnTo>
                    <a:pt x="143" y="407"/>
                  </a:lnTo>
                  <a:lnTo>
                    <a:pt x="178" y="277"/>
                  </a:lnTo>
                  <a:lnTo>
                    <a:pt x="197" y="277"/>
                  </a:lnTo>
                  <a:lnTo>
                    <a:pt x="229" y="407"/>
                  </a:lnTo>
                  <a:lnTo>
                    <a:pt x="200" y="407"/>
                  </a:lnTo>
                  <a:lnTo>
                    <a:pt x="200" y="426"/>
                  </a:lnTo>
                  <a:lnTo>
                    <a:pt x="235" y="426"/>
                  </a:lnTo>
                  <a:lnTo>
                    <a:pt x="345" y="858"/>
                  </a:lnTo>
                  <a:lnTo>
                    <a:pt x="351" y="858"/>
                  </a:lnTo>
                  <a:lnTo>
                    <a:pt x="361" y="896"/>
                  </a:lnTo>
                  <a:lnTo>
                    <a:pt x="361" y="739"/>
                  </a:lnTo>
                  <a:lnTo>
                    <a:pt x="342" y="749"/>
                  </a:lnTo>
                  <a:lnTo>
                    <a:pt x="345" y="751"/>
                  </a:lnTo>
                  <a:lnTo>
                    <a:pt x="342" y="756"/>
                  </a:lnTo>
                  <a:lnTo>
                    <a:pt x="336" y="759"/>
                  </a:lnTo>
                  <a:lnTo>
                    <a:pt x="328" y="756"/>
                  </a:lnTo>
                  <a:lnTo>
                    <a:pt x="325" y="751"/>
                  </a:lnTo>
                  <a:lnTo>
                    <a:pt x="328" y="746"/>
                  </a:lnTo>
                  <a:lnTo>
                    <a:pt x="336" y="743"/>
                  </a:lnTo>
                  <a:lnTo>
                    <a:pt x="342" y="746"/>
                  </a:lnTo>
                  <a:lnTo>
                    <a:pt x="345" y="751"/>
                  </a:lnTo>
                  <a:lnTo>
                    <a:pt x="342" y="749"/>
                  </a:lnTo>
                  <a:lnTo>
                    <a:pt x="361" y="739"/>
                  </a:lnTo>
                  <a:lnTo>
                    <a:pt x="364" y="7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2FCC0A2-8E23-15ED-2CD8-DB5DBFFA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" y="972"/>
              <a:ext cx="529" cy="454"/>
            </a:xfrm>
            <a:custGeom>
              <a:avLst/>
              <a:gdLst>
                <a:gd name="T0" fmla="*/ 291 w 529"/>
                <a:gd name="T1" fmla="*/ 453 h 454"/>
                <a:gd name="T2" fmla="*/ 344 w 529"/>
                <a:gd name="T3" fmla="*/ 443 h 454"/>
                <a:gd name="T4" fmla="*/ 390 w 529"/>
                <a:gd name="T5" fmla="*/ 426 h 454"/>
                <a:gd name="T6" fmla="*/ 433 w 529"/>
                <a:gd name="T7" fmla="*/ 403 h 454"/>
                <a:gd name="T8" fmla="*/ 469 w 529"/>
                <a:gd name="T9" fmla="*/ 372 h 454"/>
                <a:gd name="T10" fmla="*/ 497 w 529"/>
                <a:gd name="T11" fmla="*/ 335 h 454"/>
                <a:gd name="T12" fmla="*/ 517 w 529"/>
                <a:gd name="T13" fmla="*/ 296 h 454"/>
                <a:gd name="T14" fmla="*/ 528 w 529"/>
                <a:gd name="T15" fmla="*/ 251 h 454"/>
                <a:gd name="T16" fmla="*/ 528 w 529"/>
                <a:gd name="T17" fmla="*/ 204 h 454"/>
                <a:gd name="T18" fmla="*/ 517 w 529"/>
                <a:gd name="T19" fmla="*/ 160 h 454"/>
                <a:gd name="T20" fmla="*/ 497 w 529"/>
                <a:gd name="T21" fmla="*/ 119 h 454"/>
                <a:gd name="T22" fmla="*/ 469 w 529"/>
                <a:gd name="T23" fmla="*/ 83 h 454"/>
                <a:gd name="T24" fmla="*/ 433 w 529"/>
                <a:gd name="T25" fmla="*/ 51 h 454"/>
                <a:gd name="T26" fmla="*/ 390 w 529"/>
                <a:gd name="T27" fmla="*/ 28 h 454"/>
                <a:gd name="T28" fmla="*/ 344 w 529"/>
                <a:gd name="T29" fmla="*/ 10 h 454"/>
                <a:gd name="T30" fmla="*/ 291 w 529"/>
                <a:gd name="T31" fmla="*/ 1 h 454"/>
                <a:gd name="T32" fmla="*/ 237 w 529"/>
                <a:gd name="T33" fmla="*/ 1 h 454"/>
                <a:gd name="T34" fmla="*/ 186 w 529"/>
                <a:gd name="T35" fmla="*/ 10 h 454"/>
                <a:gd name="T36" fmla="*/ 138 w 529"/>
                <a:gd name="T37" fmla="*/ 28 h 454"/>
                <a:gd name="T38" fmla="*/ 96 w 529"/>
                <a:gd name="T39" fmla="*/ 51 h 454"/>
                <a:gd name="T40" fmla="*/ 61 w 529"/>
                <a:gd name="T41" fmla="*/ 83 h 454"/>
                <a:gd name="T42" fmla="*/ 31 w 529"/>
                <a:gd name="T43" fmla="*/ 119 h 454"/>
                <a:gd name="T44" fmla="*/ 13 w 529"/>
                <a:gd name="T45" fmla="*/ 160 h 454"/>
                <a:gd name="T46" fmla="*/ 2 w 529"/>
                <a:gd name="T47" fmla="*/ 204 h 454"/>
                <a:gd name="T48" fmla="*/ 2 w 529"/>
                <a:gd name="T49" fmla="*/ 251 h 454"/>
                <a:gd name="T50" fmla="*/ 13 w 529"/>
                <a:gd name="T51" fmla="*/ 296 h 454"/>
                <a:gd name="T52" fmla="*/ 31 w 529"/>
                <a:gd name="T53" fmla="*/ 335 h 454"/>
                <a:gd name="T54" fmla="*/ 61 w 529"/>
                <a:gd name="T55" fmla="*/ 372 h 454"/>
                <a:gd name="T56" fmla="*/ 96 w 529"/>
                <a:gd name="T57" fmla="*/ 403 h 454"/>
                <a:gd name="T58" fmla="*/ 138 w 529"/>
                <a:gd name="T59" fmla="*/ 426 h 454"/>
                <a:gd name="T60" fmla="*/ 186 w 529"/>
                <a:gd name="T61" fmla="*/ 443 h 454"/>
                <a:gd name="T62" fmla="*/ 237 w 529"/>
                <a:gd name="T63" fmla="*/ 453 h 454"/>
                <a:gd name="T64" fmla="*/ 262 w 529"/>
                <a:gd name="T65" fmla="*/ 451 h 4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9" h="454">
                  <a:moveTo>
                    <a:pt x="265" y="454"/>
                  </a:moveTo>
                  <a:lnTo>
                    <a:pt x="291" y="453"/>
                  </a:lnTo>
                  <a:lnTo>
                    <a:pt x="317" y="450"/>
                  </a:lnTo>
                  <a:lnTo>
                    <a:pt x="344" y="443"/>
                  </a:lnTo>
                  <a:lnTo>
                    <a:pt x="367" y="437"/>
                  </a:lnTo>
                  <a:lnTo>
                    <a:pt x="390" y="426"/>
                  </a:lnTo>
                  <a:lnTo>
                    <a:pt x="412" y="416"/>
                  </a:lnTo>
                  <a:lnTo>
                    <a:pt x="433" y="403"/>
                  </a:lnTo>
                  <a:lnTo>
                    <a:pt x="452" y="388"/>
                  </a:lnTo>
                  <a:lnTo>
                    <a:pt x="469" y="372"/>
                  </a:lnTo>
                  <a:lnTo>
                    <a:pt x="484" y="354"/>
                  </a:lnTo>
                  <a:lnTo>
                    <a:pt x="497" y="335"/>
                  </a:lnTo>
                  <a:lnTo>
                    <a:pt x="509" y="315"/>
                  </a:lnTo>
                  <a:lnTo>
                    <a:pt x="517" y="296"/>
                  </a:lnTo>
                  <a:lnTo>
                    <a:pt x="524" y="273"/>
                  </a:lnTo>
                  <a:lnTo>
                    <a:pt x="528" y="251"/>
                  </a:lnTo>
                  <a:lnTo>
                    <a:pt x="529" y="228"/>
                  </a:lnTo>
                  <a:lnTo>
                    <a:pt x="528" y="204"/>
                  </a:lnTo>
                  <a:lnTo>
                    <a:pt x="524" y="182"/>
                  </a:lnTo>
                  <a:lnTo>
                    <a:pt x="517" y="160"/>
                  </a:lnTo>
                  <a:lnTo>
                    <a:pt x="509" y="138"/>
                  </a:lnTo>
                  <a:lnTo>
                    <a:pt x="497" y="119"/>
                  </a:lnTo>
                  <a:lnTo>
                    <a:pt x="484" y="100"/>
                  </a:lnTo>
                  <a:lnTo>
                    <a:pt x="469" y="83"/>
                  </a:lnTo>
                  <a:lnTo>
                    <a:pt x="452" y="67"/>
                  </a:lnTo>
                  <a:lnTo>
                    <a:pt x="433" y="51"/>
                  </a:lnTo>
                  <a:lnTo>
                    <a:pt x="412" y="38"/>
                  </a:lnTo>
                  <a:lnTo>
                    <a:pt x="390" y="28"/>
                  </a:lnTo>
                  <a:lnTo>
                    <a:pt x="367" y="18"/>
                  </a:lnTo>
                  <a:lnTo>
                    <a:pt x="344" y="10"/>
                  </a:lnTo>
                  <a:lnTo>
                    <a:pt x="317" y="4"/>
                  </a:lnTo>
                  <a:lnTo>
                    <a:pt x="291" y="1"/>
                  </a:lnTo>
                  <a:lnTo>
                    <a:pt x="265" y="0"/>
                  </a:lnTo>
                  <a:lnTo>
                    <a:pt x="237" y="1"/>
                  </a:lnTo>
                  <a:lnTo>
                    <a:pt x="211" y="4"/>
                  </a:lnTo>
                  <a:lnTo>
                    <a:pt x="186" y="10"/>
                  </a:lnTo>
                  <a:lnTo>
                    <a:pt x="161" y="18"/>
                  </a:lnTo>
                  <a:lnTo>
                    <a:pt x="138" y="28"/>
                  </a:lnTo>
                  <a:lnTo>
                    <a:pt x="116" y="38"/>
                  </a:lnTo>
                  <a:lnTo>
                    <a:pt x="96" y="51"/>
                  </a:lnTo>
                  <a:lnTo>
                    <a:pt x="78" y="67"/>
                  </a:lnTo>
                  <a:lnTo>
                    <a:pt x="61" y="83"/>
                  </a:lnTo>
                  <a:lnTo>
                    <a:pt x="45" y="100"/>
                  </a:lnTo>
                  <a:lnTo>
                    <a:pt x="31" y="119"/>
                  </a:lnTo>
                  <a:lnTo>
                    <a:pt x="21" y="138"/>
                  </a:lnTo>
                  <a:lnTo>
                    <a:pt x="13" y="160"/>
                  </a:lnTo>
                  <a:lnTo>
                    <a:pt x="5" y="182"/>
                  </a:lnTo>
                  <a:lnTo>
                    <a:pt x="2" y="204"/>
                  </a:lnTo>
                  <a:lnTo>
                    <a:pt x="0" y="228"/>
                  </a:lnTo>
                  <a:lnTo>
                    <a:pt x="2" y="251"/>
                  </a:lnTo>
                  <a:lnTo>
                    <a:pt x="5" y="273"/>
                  </a:lnTo>
                  <a:lnTo>
                    <a:pt x="13" y="296"/>
                  </a:lnTo>
                  <a:lnTo>
                    <a:pt x="21" y="315"/>
                  </a:lnTo>
                  <a:lnTo>
                    <a:pt x="31" y="335"/>
                  </a:lnTo>
                  <a:lnTo>
                    <a:pt x="45" y="354"/>
                  </a:lnTo>
                  <a:lnTo>
                    <a:pt x="61" y="372"/>
                  </a:lnTo>
                  <a:lnTo>
                    <a:pt x="78" y="388"/>
                  </a:lnTo>
                  <a:lnTo>
                    <a:pt x="96" y="403"/>
                  </a:lnTo>
                  <a:lnTo>
                    <a:pt x="116" y="416"/>
                  </a:lnTo>
                  <a:lnTo>
                    <a:pt x="138" y="426"/>
                  </a:lnTo>
                  <a:lnTo>
                    <a:pt x="161" y="437"/>
                  </a:lnTo>
                  <a:lnTo>
                    <a:pt x="186" y="443"/>
                  </a:lnTo>
                  <a:lnTo>
                    <a:pt x="211" y="450"/>
                  </a:lnTo>
                  <a:lnTo>
                    <a:pt x="237" y="453"/>
                  </a:lnTo>
                  <a:lnTo>
                    <a:pt x="265" y="454"/>
                  </a:lnTo>
                  <a:lnTo>
                    <a:pt x="262" y="451"/>
                  </a:lnTo>
                  <a:lnTo>
                    <a:pt x="265" y="45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CAAF576-4EAA-E0AF-F337-D152113F1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971"/>
              <a:ext cx="479" cy="410"/>
            </a:xfrm>
            <a:custGeom>
              <a:avLst/>
              <a:gdLst>
                <a:gd name="T0" fmla="*/ 241 w 479"/>
                <a:gd name="T1" fmla="*/ 410 h 410"/>
                <a:gd name="T2" fmla="*/ 276 w 479"/>
                <a:gd name="T3" fmla="*/ 407 h 410"/>
                <a:gd name="T4" fmla="*/ 310 w 479"/>
                <a:gd name="T5" fmla="*/ 400 h 410"/>
                <a:gd name="T6" fmla="*/ 341 w 479"/>
                <a:gd name="T7" fmla="*/ 390 h 410"/>
                <a:gd name="T8" fmla="*/ 372 w 479"/>
                <a:gd name="T9" fmla="*/ 377 h 410"/>
                <a:gd name="T10" fmla="*/ 398 w 479"/>
                <a:gd name="T11" fmla="*/ 358 h 410"/>
                <a:gd name="T12" fmla="*/ 422 w 479"/>
                <a:gd name="T13" fmla="*/ 338 h 410"/>
                <a:gd name="T14" fmla="*/ 442 w 479"/>
                <a:gd name="T15" fmla="*/ 316 h 410"/>
                <a:gd name="T16" fmla="*/ 457 w 479"/>
                <a:gd name="T17" fmla="*/ 291 h 410"/>
                <a:gd name="T18" fmla="*/ 466 w 479"/>
                <a:gd name="T19" fmla="*/ 271 h 410"/>
                <a:gd name="T20" fmla="*/ 474 w 479"/>
                <a:gd name="T21" fmla="*/ 250 h 410"/>
                <a:gd name="T22" fmla="*/ 477 w 479"/>
                <a:gd name="T23" fmla="*/ 229 h 410"/>
                <a:gd name="T24" fmla="*/ 479 w 479"/>
                <a:gd name="T25" fmla="*/ 206 h 410"/>
                <a:gd name="T26" fmla="*/ 477 w 479"/>
                <a:gd name="T27" fmla="*/ 185 h 410"/>
                <a:gd name="T28" fmla="*/ 474 w 479"/>
                <a:gd name="T29" fmla="*/ 164 h 410"/>
                <a:gd name="T30" fmla="*/ 468 w 479"/>
                <a:gd name="T31" fmla="*/ 144 h 410"/>
                <a:gd name="T32" fmla="*/ 460 w 479"/>
                <a:gd name="T33" fmla="*/ 126 h 410"/>
                <a:gd name="T34" fmla="*/ 449 w 479"/>
                <a:gd name="T35" fmla="*/ 107 h 410"/>
                <a:gd name="T36" fmla="*/ 439 w 479"/>
                <a:gd name="T37" fmla="*/ 90 h 410"/>
                <a:gd name="T38" fmla="*/ 409 w 479"/>
                <a:gd name="T39" fmla="*/ 60 h 410"/>
                <a:gd name="T40" fmla="*/ 392 w 479"/>
                <a:gd name="T41" fmla="*/ 46 h 410"/>
                <a:gd name="T42" fmla="*/ 374 w 479"/>
                <a:gd name="T43" fmla="*/ 35 h 410"/>
                <a:gd name="T44" fmla="*/ 354 w 479"/>
                <a:gd name="T45" fmla="*/ 24 h 410"/>
                <a:gd name="T46" fmla="*/ 334 w 479"/>
                <a:gd name="T47" fmla="*/ 16 h 410"/>
                <a:gd name="T48" fmla="*/ 312 w 479"/>
                <a:gd name="T49" fmla="*/ 10 h 410"/>
                <a:gd name="T50" fmla="*/ 289 w 479"/>
                <a:gd name="T51" fmla="*/ 4 h 410"/>
                <a:gd name="T52" fmla="*/ 266 w 479"/>
                <a:gd name="T53" fmla="*/ 2 h 410"/>
                <a:gd name="T54" fmla="*/ 241 w 479"/>
                <a:gd name="T55" fmla="*/ 0 h 410"/>
                <a:gd name="T56" fmla="*/ 202 w 479"/>
                <a:gd name="T57" fmla="*/ 3 h 410"/>
                <a:gd name="T58" fmla="*/ 163 w 479"/>
                <a:gd name="T59" fmla="*/ 11 h 410"/>
                <a:gd name="T60" fmla="*/ 129 w 479"/>
                <a:gd name="T61" fmla="*/ 24 h 410"/>
                <a:gd name="T62" fmla="*/ 99 w 479"/>
                <a:gd name="T63" fmla="*/ 40 h 410"/>
                <a:gd name="T64" fmla="*/ 71 w 479"/>
                <a:gd name="T65" fmla="*/ 61 h 410"/>
                <a:gd name="T66" fmla="*/ 48 w 479"/>
                <a:gd name="T67" fmla="*/ 85 h 410"/>
                <a:gd name="T68" fmla="*/ 27 w 479"/>
                <a:gd name="T69" fmla="*/ 111 h 410"/>
                <a:gd name="T70" fmla="*/ 12 w 479"/>
                <a:gd name="T71" fmla="*/ 142 h 410"/>
                <a:gd name="T72" fmla="*/ 3 w 479"/>
                <a:gd name="T73" fmla="*/ 173 h 410"/>
                <a:gd name="T74" fmla="*/ 0 w 479"/>
                <a:gd name="T75" fmla="*/ 206 h 410"/>
                <a:gd name="T76" fmla="*/ 1 w 479"/>
                <a:gd name="T77" fmla="*/ 227 h 410"/>
                <a:gd name="T78" fmla="*/ 4 w 479"/>
                <a:gd name="T79" fmla="*/ 247 h 410"/>
                <a:gd name="T80" fmla="*/ 10 w 479"/>
                <a:gd name="T81" fmla="*/ 267 h 410"/>
                <a:gd name="T82" fmla="*/ 18 w 479"/>
                <a:gd name="T83" fmla="*/ 285 h 410"/>
                <a:gd name="T84" fmla="*/ 29 w 479"/>
                <a:gd name="T85" fmla="*/ 303 h 410"/>
                <a:gd name="T86" fmla="*/ 41 w 479"/>
                <a:gd name="T87" fmla="*/ 320 h 410"/>
                <a:gd name="T88" fmla="*/ 71 w 479"/>
                <a:gd name="T89" fmla="*/ 350 h 410"/>
                <a:gd name="T90" fmla="*/ 106 w 479"/>
                <a:gd name="T91" fmla="*/ 375 h 410"/>
                <a:gd name="T92" fmla="*/ 126 w 479"/>
                <a:gd name="T93" fmla="*/ 384 h 410"/>
                <a:gd name="T94" fmla="*/ 148 w 479"/>
                <a:gd name="T95" fmla="*/ 394 h 410"/>
                <a:gd name="T96" fmla="*/ 170 w 479"/>
                <a:gd name="T97" fmla="*/ 400 h 410"/>
                <a:gd name="T98" fmla="*/ 193 w 479"/>
                <a:gd name="T99" fmla="*/ 406 h 410"/>
                <a:gd name="T100" fmla="*/ 216 w 479"/>
                <a:gd name="T101" fmla="*/ 408 h 410"/>
                <a:gd name="T102" fmla="*/ 241 w 479"/>
                <a:gd name="T103" fmla="*/ 410 h 410"/>
                <a:gd name="T104" fmla="*/ 238 w 479"/>
                <a:gd name="T105" fmla="*/ 410 h 410"/>
                <a:gd name="T106" fmla="*/ 241 w 479"/>
                <a:gd name="T107" fmla="*/ 410 h 4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79" h="410">
                  <a:moveTo>
                    <a:pt x="241" y="410"/>
                  </a:moveTo>
                  <a:lnTo>
                    <a:pt x="276" y="407"/>
                  </a:lnTo>
                  <a:lnTo>
                    <a:pt x="310" y="400"/>
                  </a:lnTo>
                  <a:lnTo>
                    <a:pt x="341" y="390"/>
                  </a:lnTo>
                  <a:lnTo>
                    <a:pt x="372" y="377"/>
                  </a:lnTo>
                  <a:lnTo>
                    <a:pt x="398" y="358"/>
                  </a:lnTo>
                  <a:lnTo>
                    <a:pt x="422" y="338"/>
                  </a:lnTo>
                  <a:lnTo>
                    <a:pt x="442" y="316"/>
                  </a:lnTo>
                  <a:lnTo>
                    <a:pt x="457" y="291"/>
                  </a:lnTo>
                  <a:lnTo>
                    <a:pt x="466" y="271"/>
                  </a:lnTo>
                  <a:lnTo>
                    <a:pt x="474" y="250"/>
                  </a:lnTo>
                  <a:lnTo>
                    <a:pt x="477" y="229"/>
                  </a:lnTo>
                  <a:lnTo>
                    <a:pt x="479" y="206"/>
                  </a:lnTo>
                  <a:lnTo>
                    <a:pt x="477" y="185"/>
                  </a:lnTo>
                  <a:lnTo>
                    <a:pt x="474" y="164"/>
                  </a:lnTo>
                  <a:lnTo>
                    <a:pt x="468" y="144"/>
                  </a:lnTo>
                  <a:lnTo>
                    <a:pt x="460" y="126"/>
                  </a:lnTo>
                  <a:lnTo>
                    <a:pt x="449" y="107"/>
                  </a:lnTo>
                  <a:lnTo>
                    <a:pt x="439" y="90"/>
                  </a:lnTo>
                  <a:lnTo>
                    <a:pt x="409" y="60"/>
                  </a:lnTo>
                  <a:lnTo>
                    <a:pt x="392" y="46"/>
                  </a:lnTo>
                  <a:lnTo>
                    <a:pt x="374" y="35"/>
                  </a:lnTo>
                  <a:lnTo>
                    <a:pt x="354" y="24"/>
                  </a:lnTo>
                  <a:lnTo>
                    <a:pt x="334" y="16"/>
                  </a:lnTo>
                  <a:lnTo>
                    <a:pt x="312" y="10"/>
                  </a:lnTo>
                  <a:lnTo>
                    <a:pt x="289" y="4"/>
                  </a:lnTo>
                  <a:lnTo>
                    <a:pt x="266" y="2"/>
                  </a:lnTo>
                  <a:lnTo>
                    <a:pt x="241" y="0"/>
                  </a:lnTo>
                  <a:lnTo>
                    <a:pt x="202" y="3"/>
                  </a:lnTo>
                  <a:lnTo>
                    <a:pt x="163" y="11"/>
                  </a:lnTo>
                  <a:lnTo>
                    <a:pt x="129" y="24"/>
                  </a:lnTo>
                  <a:lnTo>
                    <a:pt x="99" y="40"/>
                  </a:lnTo>
                  <a:lnTo>
                    <a:pt x="71" y="61"/>
                  </a:lnTo>
                  <a:lnTo>
                    <a:pt x="48" y="85"/>
                  </a:lnTo>
                  <a:lnTo>
                    <a:pt x="27" y="111"/>
                  </a:lnTo>
                  <a:lnTo>
                    <a:pt x="12" y="142"/>
                  </a:lnTo>
                  <a:lnTo>
                    <a:pt x="3" y="173"/>
                  </a:lnTo>
                  <a:lnTo>
                    <a:pt x="0" y="206"/>
                  </a:lnTo>
                  <a:lnTo>
                    <a:pt x="1" y="227"/>
                  </a:lnTo>
                  <a:lnTo>
                    <a:pt x="4" y="247"/>
                  </a:lnTo>
                  <a:lnTo>
                    <a:pt x="10" y="267"/>
                  </a:lnTo>
                  <a:lnTo>
                    <a:pt x="18" y="285"/>
                  </a:lnTo>
                  <a:lnTo>
                    <a:pt x="29" y="303"/>
                  </a:lnTo>
                  <a:lnTo>
                    <a:pt x="41" y="320"/>
                  </a:lnTo>
                  <a:lnTo>
                    <a:pt x="71" y="350"/>
                  </a:lnTo>
                  <a:lnTo>
                    <a:pt x="106" y="375"/>
                  </a:lnTo>
                  <a:lnTo>
                    <a:pt x="126" y="384"/>
                  </a:lnTo>
                  <a:lnTo>
                    <a:pt x="148" y="394"/>
                  </a:lnTo>
                  <a:lnTo>
                    <a:pt x="170" y="400"/>
                  </a:lnTo>
                  <a:lnTo>
                    <a:pt x="193" y="406"/>
                  </a:lnTo>
                  <a:lnTo>
                    <a:pt x="216" y="408"/>
                  </a:lnTo>
                  <a:lnTo>
                    <a:pt x="241" y="410"/>
                  </a:lnTo>
                  <a:lnTo>
                    <a:pt x="238" y="410"/>
                  </a:lnTo>
                  <a:lnTo>
                    <a:pt x="241" y="410"/>
                  </a:lnTo>
                  <a:close/>
                </a:path>
              </a:pathLst>
            </a:custGeom>
            <a:solidFill>
              <a:srgbClr val="FF1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3FE1AB6-7D5B-A327-3FD0-C7DB23346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035"/>
              <a:ext cx="387" cy="350"/>
            </a:xfrm>
            <a:custGeom>
              <a:avLst/>
              <a:gdLst>
                <a:gd name="T0" fmla="*/ 95 w 387"/>
                <a:gd name="T1" fmla="*/ 0 h 350"/>
                <a:gd name="T2" fmla="*/ 81 w 387"/>
                <a:gd name="T3" fmla="*/ 27 h 350"/>
                <a:gd name="T4" fmla="*/ 72 w 387"/>
                <a:gd name="T5" fmla="*/ 56 h 350"/>
                <a:gd name="T6" fmla="*/ 68 w 387"/>
                <a:gd name="T7" fmla="*/ 86 h 350"/>
                <a:gd name="T8" fmla="*/ 72 w 387"/>
                <a:gd name="T9" fmla="*/ 118 h 350"/>
                <a:gd name="T10" fmla="*/ 78 w 387"/>
                <a:gd name="T11" fmla="*/ 147 h 350"/>
                <a:gd name="T12" fmla="*/ 87 w 387"/>
                <a:gd name="T13" fmla="*/ 174 h 350"/>
                <a:gd name="T14" fmla="*/ 101 w 387"/>
                <a:gd name="T15" fmla="*/ 200 h 350"/>
                <a:gd name="T16" fmla="*/ 116 w 387"/>
                <a:gd name="T17" fmla="*/ 219 h 350"/>
                <a:gd name="T18" fmla="*/ 132 w 387"/>
                <a:gd name="T19" fmla="*/ 234 h 350"/>
                <a:gd name="T20" fmla="*/ 153 w 387"/>
                <a:gd name="T21" fmla="*/ 251 h 350"/>
                <a:gd name="T22" fmla="*/ 178 w 387"/>
                <a:gd name="T23" fmla="*/ 267 h 350"/>
                <a:gd name="T24" fmla="*/ 211 w 387"/>
                <a:gd name="T25" fmla="*/ 281 h 350"/>
                <a:gd name="T26" fmla="*/ 246 w 387"/>
                <a:gd name="T27" fmla="*/ 292 h 350"/>
                <a:gd name="T28" fmla="*/ 266 w 387"/>
                <a:gd name="T29" fmla="*/ 295 h 350"/>
                <a:gd name="T30" fmla="*/ 288 w 387"/>
                <a:gd name="T31" fmla="*/ 297 h 350"/>
                <a:gd name="T32" fmla="*/ 311 w 387"/>
                <a:gd name="T33" fmla="*/ 297 h 350"/>
                <a:gd name="T34" fmla="*/ 334 w 387"/>
                <a:gd name="T35" fmla="*/ 296 h 350"/>
                <a:gd name="T36" fmla="*/ 361 w 387"/>
                <a:gd name="T37" fmla="*/ 292 h 350"/>
                <a:gd name="T38" fmla="*/ 387 w 387"/>
                <a:gd name="T39" fmla="*/ 285 h 350"/>
                <a:gd name="T40" fmla="*/ 361 w 387"/>
                <a:gd name="T41" fmla="*/ 307 h 350"/>
                <a:gd name="T42" fmla="*/ 327 w 387"/>
                <a:gd name="T43" fmla="*/ 325 h 350"/>
                <a:gd name="T44" fmla="*/ 288 w 387"/>
                <a:gd name="T45" fmla="*/ 340 h 350"/>
                <a:gd name="T46" fmla="*/ 246 w 387"/>
                <a:gd name="T47" fmla="*/ 347 h 350"/>
                <a:gd name="T48" fmla="*/ 223 w 387"/>
                <a:gd name="T49" fmla="*/ 350 h 350"/>
                <a:gd name="T50" fmla="*/ 200 w 387"/>
                <a:gd name="T51" fmla="*/ 349 h 350"/>
                <a:gd name="T52" fmla="*/ 177 w 387"/>
                <a:gd name="T53" fmla="*/ 347 h 350"/>
                <a:gd name="T54" fmla="*/ 153 w 387"/>
                <a:gd name="T55" fmla="*/ 342 h 350"/>
                <a:gd name="T56" fmla="*/ 130 w 387"/>
                <a:gd name="T57" fmla="*/ 334 h 350"/>
                <a:gd name="T58" fmla="*/ 107 w 387"/>
                <a:gd name="T59" fmla="*/ 324 h 350"/>
                <a:gd name="T60" fmla="*/ 84 w 387"/>
                <a:gd name="T61" fmla="*/ 310 h 350"/>
                <a:gd name="T62" fmla="*/ 62 w 387"/>
                <a:gd name="T63" fmla="*/ 295 h 350"/>
                <a:gd name="T64" fmla="*/ 44 w 387"/>
                <a:gd name="T65" fmla="*/ 277 h 350"/>
                <a:gd name="T66" fmla="*/ 30 w 387"/>
                <a:gd name="T67" fmla="*/ 260 h 350"/>
                <a:gd name="T68" fmla="*/ 17 w 387"/>
                <a:gd name="T69" fmla="*/ 240 h 350"/>
                <a:gd name="T70" fmla="*/ 10 w 387"/>
                <a:gd name="T71" fmla="*/ 221 h 350"/>
                <a:gd name="T72" fmla="*/ 4 w 387"/>
                <a:gd name="T73" fmla="*/ 198 h 350"/>
                <a:gd name="T74" fmla="*/ 0 w 387"/>
                <a:gd name="T75" fmla="*/ 177 h 350"/>
                <a:gd name="T76" fmla="*/ 0 w 387"/>
                <a:gd name="T77" fmla="*/ 155 h 350"/>
                <a:gd name="T78" fmla="*/ 2 w 387"/>
                <a:gd name="T79" fmla="*/ 134 h 350"/>
                <a:gd name="T80" fmla="*/ 7 w 387"/>
                <a:gd name="T81" fmla="*/ 112 h 350"/>
                <a:gd name="T82" fmla="*/ 13 w 387"/>
                <a:gd name="T83" fmla="*/ 91 h 350"/>
                <a:gd name="T84" fmla="*/ 22 w 387"/>
                <a:gd name="T85" fmla="*/ 73 h 350"/>
                <a:gd name="T86" fmla="*/ 33 w 387"/>
                <a:gd name="T87" fmla="*/ 54 h 350"/>
                <a:gd name="T88" fmla="*/ 45 w 387"/>
                <a:gd name="T89" fmla="*/ 37 h 350"/>
                <a:gd name="T90" fmla="*/ 61 w 387"/>
                <a:gd name="T91" fmla="*/ 23 h 350"/>
                <a:gd name="T92" fmla="*/ 76 w 387"/>
                <a:gd name="T93" fmla="*/ 11 h 350"/>
                <a:gd name="T94" fmla="*/ 95 w 387"/>
                <a:gd name="T95" fmla="*/ 0 h 3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87" h="350">
                  <a:moveTo>
                    <a:pt x="95" y="0"/>
                  </a:moveTo>
                  <a:lnTo>
                    <a:pt x="81" y="27"/>
                  </a:lnTo>
                  <a:lnTo>
                    <a:pt x="72" y="56"/>
                  </a:lnTo>
                  <a:lnTo>
                    <a:pt x="68" y="86"/>
                  </a:lnTo>
                  <a:lnTo>
                    <a:pt x="72" y="118"/>
                  </a:lnTo>
                  <a:lnTo>
                    <a:pt x="78" y="147"/>
                  </a:lnTo>
                  <a:lnTo>
                    <a:pt x="87" y="174"/>
                  </a:lnTo>
                  <a:lnTo>
                    <a:pt x="101" y="200"/>
                  </a:lnTo>
                  <a:lnTo>
                    <a:pt x="116" y="219"/>
                  </a:lnTo>
                  <a:lnTo>
                    <a:pt x="132" y="234"/>
                  </a:lnTo>
                  <a:lnTo>
                    <a:pt x="153" y="251"/>
                  </a:lnTo>
                  <a:lnTo>
                    <a:pt x="178" y="267"/>
                  </a:lnTo>
                  <a:lnTo>
                    <a:pt x="211" y="281"/>
                  </a:lnTo>
                  <a:lnTo>
                    <a:pt x="246" y="292"/>
                  </a:lnTo>
                  <a:lnTo>
                    <a:pt x="266" y="295"/>
                  </a:lnTo>
                  <a:lnTo>
                    <a:pt x="288" y="297"/>
                  </a:lnTo>
                  <a:lnTo>
                    <a:pt x="311" y="297"/>
                  </a:lnTo>
                  <a:lnTo>
                    <a:pt x="334" y="296"/>
                  </a:lnTo>
                  <a:lnTo>
                    <a:pt x="361" y="292"/>
                  </a:lnTo>
                  <a:lnTo>
                    <a:pt x="387" y="285"/>
                  </a:lnTo>
                  <a:lnTo>
                    <a:pt x="361" y="307"/>
                  </a:lnTo>
                  <a:lnTo>
                    <a:pt x="327" y="325"/>
                  </a:lnTo>
                  <a:lnTo>
                    <a:pt x="288" y="340"/>
                  </a:lnTo>
                  <a:lnTo>
                    <a:pt x="246" y="347"/>
                  </a:lnTo>
                  <a:lnTo>
                    <a:pt x="223" y="350"/>
                  </a:lnTo>
                  <a:lnTo>
                    <a:pt x="200" y="349"/>
                  </a:lnTo>
                  <a:lnTo>
                    <a:pt x="177" y="347"/>
                  </a:lnTo>
                  <a:lnTo>
                    <a:pt x="153" y="342"/>
                  </a:lnTo>
                  <a:lnTo>
                    <a:pt x="130" y="334"/>
                  </a:lnTo>
                  <a:lnTo>
                    <a:pt x="107" y="324"/>
                  </a:lnTo>
                  <a:lnTo>
                    <a:pt x="84" y="310"/>
                  </a:lnTo>
                  <a:lnTo>
                    <a:pt x="62" y="295"/>
                  </a:lnTo>
                  <a:lnTo>
                    <a:pt x="44" y="277"/>
                  </a:lnTo>
                  <a:lnTo>
                    <a:pt x="30" y="260"/>
                  </a:lnTo>
                  <a:lnTo>
                    <a:pt x="17" y="240"/>
                  </a:lnTo>
                  <a:lnTo>
                    <a:pt x="10" y="221"/>
                  </a:lnTo>
                  <a:lnTo>
                    <a:pt x="4" y="198"/>
                  </a:lnTo>
                  <a:lnTo>
                    <a:pt x="0" y="177"/>
                  </a:lnTo>
                  <a:lnTo>
                    <a:pt x="0" y="155"/>
                  </a:lnTo>
                  <a:lnTo>
                    <a:pt x="2" y="134"/>
                  </a:lnTo>
                  <a:lnTo>
                    <a:pt x="7" y="112"/>
                  </a:lnTo>
                  <a:lnTo>
                    <a:pt x="13" y="91"/>
                  </a:lnTo>
                  <a:lnTo>
                    <a:pt x="22" y="73"/>
                  </a:lnTo>
                  <a:lnTo>
                    <a:pt x="33" y="54"/>
                  </a:lnTo>
                  <a:lnTo>
                    <a:pt x="45" y="37"/>
                  </a:lnTo>
                  <a:lnTo>
                    <a:pt x="61" y="23"/>
                  </a:lnTo>
                  <a:lnTo>
                    <a:pt x="76" y="1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297A6F5-72A7-95FE-9EA6-38E3EF984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005"/>
              <a:ext cx="457" cy="399"/>
            </a:xfrm>
            <a:custGeom>
              <a:avLst/>
              <a:gdLst>
                <a:gd name="T0" fmla="*/ 442 w 457"/>
                <a:gd name="T1" fmla="*/ 305 h 399"/>
                <a:gd name="T2" fmla="*/ 398 w 457"/>
                <a:gd name="T3" fmla="*/ 347 h 399"/>
                <a:gd name="T4" fmla="*/ 341 w 457"/>
                <a:gd name="T5" fmla="*/ 379 h 399"/>
                <a:gd name="T6" fmla="*/ 276 w 457"/>
                <a:gd name="T7" fmla="*/ 396 h 399"/>
                <a:gd name="T8" fmla="*/ 216 w 457"/>
                <a:gd name="T9" fmla="*/ 397 h 399"/>
                <a:gd name="T10" fmla="*/ 170 w 457"/>
                <a:gd name="T11" fmla="*/ 389 h 399"/>
                <a:gd name="T12" fmla="*/ 126 w 457"/>
                <a:gd name="T13" fmla="*/ 373 h 399"/>
                <a:gd name="T14" fmla="*/ 71 w 457"/>
                <a:gd name="T15" fmla="*/ 339 h 399"/>
                <a:gd name="T16" fmla="*/ 29 w 457"/>
                <a:gd name="T17" fmla="*/ 292 h 399"/>
                <a:gd name="T18" fmla="*/ 10 w 457"/>
                <a:gd name="T19" fmla="*/ 256 h 399"/>
                <a:gd name="T20" fmla="*/ 1 w 457"/>
                <a:gd name="T21" fmla="*/ 216 h 399"/>
                <a:gd name="T22" fmla="*/ 3 w 457"/>
                <a:gd name="T23" fmla="*/ 162 h 399"/>
                <a:gd name="T24" fmla="*/ 27 w 457"/>
                <a:gd name="T25" fmla="*/ 100 h 399"/>
                <a:gd name="T26" fmla="*/ 71 w 457"/>
                <a:gd name="T27" fmla="*/ 50 h 399"/>
                <a:gd name="T28" fmla="*/ 129 w 457"/>
                <a:gd name="T29" fmla="*/ 13 h 399"/>
                <a:gd name="T30" fmla="*/ 153 w 457"/>
                <a:gd name="T31" fmla="*/ 5 h 399"/>
                <a:gd name="T32" fmla="*/ 131 w 457"/>
                <a:gd name="T33" fmla="*/ 22 h 399"/>
                <a:gd name="T34" fmla="*/ 103 w 457"/>
                <a:gd name="T35" fmla="*/ 41 h 399"/>
                <a:gd name="T36" fmla="*/ 72 w 457"/>
                <a:gd name="T37" fmla="*/ 67 h 399"/>
                <a:gd name="T38" fmla="*/ 49 w 457"/>
                <a:gd name="T39" fmla="*/ 103 h 399"/>
                <a:gd name="T40" fmla="*/ 34 w 457"/>
                <a:gd name="T41" fmla="*/ 142 h 399"/>
                <a:gd name="T42" fmla="*/ 27 w 457"/>
                <a:gd name="T43" fmla="*/ 185 h 399"/>
                <a:gd name="T44" fmla="*/ 31 w 457"/>
                <a:gd name="T45" fmla="*/ 228 h 399"/>
                <a:gd name="T46" fmla="*/ 44 w 457"/>
                <a:gd name="T47" fmla="*/ 270 h 399"/>
                <a:gd name="T48" fmla="*/ 71 w 457"/>
                <a:gd name="T49" fmla="*/ 307 h 399"/>
                <a:gd name="T50" fmla="*/ 111 w 457"/>
                <a:gd name="T51" fmla="*/ 340 h 399"/>
                <a:gd name="T52" fmla="*/ 157 w 457"/>
                <a:gd name="T53" fmla="*/ 364 h 399"/>
                <a:gd name="T54" fmla="*/ 204 w 457"/>
                <a:gd name="T55" fmla="*/ 377 h 399"/>
                <a:gd name="T56" fmla="*/ 250 w 457"/>
                <a:gd name="T57" fmla="*/ 380 h 399"/>
                <a:gd name="T58" fmla="*/ 315 w 457"/>
                <a:gd name="T59" fmla="*/ 370 h 399"/>
                <a:gd name="T60" fmla="*/ 388 w 457"/>
                <a:gd name="T61" fmla="*/ 337 h 399"/>
                <a:gd name="T62" fmla="*/ 439 w 457"/>
                <a:gd name="T63" fmla="*/ 297 h 399"/>
                <a:gd name="T64" fmla="*/ 457 w 457"/>
                <a:gd name="T65" fmla="*/ 280 h 3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57" h="399">
                  <a:moveTo>
                    <a:pt x="457" y="280"/>
                  </a:moveTo>
                  <a:lnTo>
                    <a:pt x="442" y="305"/>
                  </a:lnTo>
                  <a:lnTo>
                    <a:pt x="422" y="327"/>
                  </a:lnTo>
                  <a:lnTo>
                    <a:pt x="398" y="347"/>
                  </a:lnTo>
                  <a:lnTo>
                    <a:pt x="372" y="366"/>
                  </a:lnTo>
                  <a:lnTo>
                    <a:pt x="341" y="379"/>
                  </a:lnTo>
                  <a:lnTo>
                    <a:pt x="310" y="389"/>
                  </a:lnTo>
                  <a:lnTo>
                    <a:pt x="276" y="396"/>
                  </a:lnTo>
                  <a:lnTo>
                    <a:pt x="241" y="399"/>
                  </a:lnTo>
                  <a:lnTo>
                    <a:pt x="216" y="397"/>
                  </a:lnTo>
                  <a:lnTo>
                    <a:pt x="193" y="395"/>
                  </a:lnTo>
                  <a:lnTo>
                    <a:pt x="170" y="389"/>
                  </a:lnTo>
                  <a:lnTo>
                    <a:pt x="148" y="383"/>
                  </a:lnTo>
                  <a:lnTo>
                    <a:pt x="126" y="373"/>
                  </a:lnTo>
                  <a:lnTo>
                    <a:pt x="106" y="364"/>
                  </a:lnTo>
                  <a:lnTo>
                    <a:pt x="71" y="339"/>
                  </a:lnTo>
                  <a:lnTo>
                    <a:pt x="41" y="309"/>
                  </a:lnTo>
                  <a:lnTo>
                    <a:pt x="29" y="292"/>
                  </a:lnTo>
                  <a:lnTo>
                    <a:pt x="18" y="274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1" y="216"/>
                  </a:lnTo>
                  <a:lnTo>
                    <a:pt x="0" y="195"/>
                  </a:lnTo>
                  <a:lnTo>
                    <a:pt x="3" y="162"/>
                  </a:lnTo>
                  <a:lnTo>
                    <a:pt x="12" y="131"/>
                  </a:lnTo>
                  <a:lnTo>
                    <a:pt x="27" y="100"/>
                  </a:lnTo>
                  <a:lnTo>
                    <a:pt x="48" y="74"/>
                  </a:lnTo>
                  <a:lnTo>
                    <a:pt x="71" y="50"/>
                  </a:lnTo>
                  <a:lnTo>
                    <a:pt x="99" y="29"/>
                  </a:lnTo>
                  <a:lnTo>
                    <a:pt x="129" y="13"/>
                  </a:lnTo>
                  <a:lnTo>
                    <a:pt x="163" y="0"/>
                  </a:lnTo>
                  <a:lnTo>
                    <a:pt x="153" y="5"/>
                  </a:lnTo>
                  <a:lnTo>
                    <a:pt x="142" y="14"/>
                  </a:lnTo>
                  <a:lnTo>
                    <a:pt x="131" y="22"/>
                  </a:lnTo>
                  <a:lnTo>
                    <a:pt x="122" y="30"/>
                  </a:lnTo>
                  <a:lnTo>
                    <a:pt x="103" y="41"/>
                  </a:lnTo>
                  <a:lnTo>
                    <a:pt x="88" y="53"/>
                  </a:lnTo>
                  <a:lnTo>
                    <a:pt x="72" y="67"/>
                  </a:lnTo>
                  <a:lnTo>
                    <a:pt x="60" y="84"/>
                  </a:lnTo>
                  <a:lnTo>
                    <a:pt x="49" y="103"/>
                  </a:lnTo>
                  <a:lnTo>
                    <a:pt x="40" y="121"/>
                  </a:lnTo>
                  <a:lnTo>
                    <a:pt x="34" y="142"/>
                  </a:lnTo>
                  <a:lnTo>
                    <a:pt x="29" y="164"/>
                  </a:lnTo>
                  <a:lnTo>
                    <a:pt x="27" y="185"/>
                  </a:lnTo>
                  <a:lnTo>
                    <a:pt x="27" y="207"/>
                  </a:lnTo>
                  <a:lnTo>
                    <a:pt x="31" y="228"/>
                  </a:lnTo>
                  <a:lnTo>
                    <a:pt x="37" y="251"/>
                  </a:lnTo>
                  <a:lnTo>
                    <a:pt x="44" y="270"/>
                  </a:lnTo>
                  <a:lnTo>
                    <a:pt x="57" y="290"/>
                  </a:lnTo>
                  <a:lnTo>
                    <a:pt x="71" y="307"/>
                  </a:lnTo>
                  <a:lnTo>
                    <a:pt x="89" y="325"/>
                  </a:lnTo>
                  <a:lnTo>
                    <a:pt x="111" y="340"/>
                  </a:lnTo>
                  <a:lnTo>
                    <a:pt x="134" y="354"/>
                  </a:lnTo>
                  <a:lnTo>
                    <a:pt x="157" y="364"/>
                  </a:lnTo>
                  <a:lnTo>
                    <a:pt x="180" y="372"/>
                  </a:lnTo>
                  <a:lnTo>
                    <a:pt x="204" y="377"/>
                  </a:lnTo>
                  <a:lnTo>
                    <a:pt x="227" y="379"/>
                  </a:lnTo>
                  <a:lnTo>
                    <a:pt x="250" y="380"/>
                  </a:lnTo>
                  <a:lnTo>
                    <a:pt x="273" y="377"/>
                  </a:lnTo>
                  <a:lnTo>
                    <a:pt x="315" y="370"/>
                  </a:lnTo>
                  <a:lnTo>
                    <a:pt x="354" y="355"/>
                  </a:lnTo>
                  <a:lnTo>
                    <a:pt x="388" y="337"/>
                  </a:lnTo>
                  <a:lnTo>
                    <a:pt x="414" y="315"/>
                  </a:lnTo>
                  <a:lnTo>
                    <a:pt x="439" y="297"/>
                  </a:lnTo>
                  <a:lnTo>
                    <a:pt x="449" y="288"/>
                  </a:lnTo>
                  <a:lnTo>
                    <a:pt x="457" y="28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0B385BE-747B-D2AA-3D33-BB4EEFF43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1005"/>
              <a:ext cx="362" cy="327"/>
            </a:xfrm>
            <a:custGeom>
              <a:avLst/>
              <a:gdLst>
                <a:gd name="T0" fmla="*/ 362 w 362"/>
                <a:gd name="T1" fmla="*/ 280 h 327"/>
                <a:gd name="T2" fmla="*/ 354 w 362"/>
                <a:gd name="T3" fmla="*/ 288 h 327"/>
                <a:gd name="T4" fmla="*/ 344 w 362"/>
                <a:gd name="T5" fmla="*/ 297 h 327"/>
                <a:gd name="T6" fmla="*/ 330 w 362"/>
                <a:gd name="T7" fmla="*/ 306 h 327"/>
                <a:gd name="T8" fmla="*/ 319 w 362"/>
                <a:gd name="T9" fmla="*/ 315 h 327"/>
                <a:gd name="T10" fmla="*/ 293 w 362"/>
                <a:gd name="T11" fmla="*/ 322 h 327"/>
                <a:gd name="T12" fmla="*/ 266 w 362"/>
                <a:gd name="T13" fmla="*/ 326 h 327"/>
                <a:gd name="T14" fmla="*/ 243 w 362"/>
                <a:gd name="T15" fmla="*/ 327 h 327"/>
                <a:gd name="T16" fmla="*/ 220 w 362"/>
                <a:gd name="T17" fmla="*/ 327 h 327"/>
                <a:gd name="T18" fmla="*/ 198 w 362"/>
                <a:gd name="T19" fmla="*/ 325 h 327"/>
                <a:gd name="T20" fmla="*/ 178 w 362"/>
                <a:gd name="T21" fmla="*/ 322 h 327"/>
                <a:gd name="T22" fmla="*/ 143 w 362"/>
                <a:gd name="T23" fmla="*/ 311 h 327"/>
                <a:gd name="T24" fmla="*/ 110 w 362"/>
                <a:gd name="T25" fmla="*/ 297 h 327"/>
                <a:gd name="T26" fmla="*/ 85 w 362"/>
                <a:gd name="T27" fmla="*/ 281 h 327"/>
                <a:gd name="T28" fmla="*/ 64 w 362"/>
                <a:gd name="T29" fmla="*/ 264 h 327"/>
                <a:gd name="T30" fmla="*/ 48 w 362"/>
                <a:gd name="T31" fmla="*/ 249 h 327"/>
                <a:gd name="T32" fmla="*/ 33 w 362"/>
                <a:gd name="T33" fmla="*/ 230 h 327"/>
                <a:gd name="T34" fmla="*/ 19 w 362"/>
                <a:gd name="T35" fmla="*/ 204 h 327"/>
                <a:gd name="T36" fmla="*/ 10 w 362"/>
                <a:gd name="T37" fmla="*/ 177 h 327"/>
                <a:gd name="T38" fmla="*/ 4 w 362"/>
                <a:gd name="T39" fmla="*/ 148 h 327"/>
                <a:gd name="T40" fmla="*/ 0 w 362"/>
                <a:gd name="T41" fmla="*/ 116 h 327"/>
                <a:gd name="T42" fmla="*/ 4 w 362"/>
                <a:gd name="T43" fmla="*/ 86 h 327"/>
                <a:gd name="T44" fmla="*/ 13 w 362"/>
                <a:gd name="T45" fmla="*/ 57 h 327"/>
                <a:gd name="T46" fmla="*/ 27 w 362"/>
                <a:gd name="T47" fmla="*/ 30 h 327"/>
                <a:gd name="T48" fmla="*/ 36 w 362"/>
                <a:gd name="T49" fmla="*/ 22 h 327"/>
                <a:gd name="T50" fmla="*/ 47 w 362"/>
                <a:gd name="T51" fmla="*/ 14 h 327"/>
                <a:gd name="T52" fmla="*/ 58 w 362"/>
                <a:gd name="T53" fmla="*/ 5 h 327"/>
                <a:gd name="T54" fmla="*/ 68 w 362"/>
                <a:gd name="T55" fmla="*/ 0 h 327"/>
                <a:gd name="T56" fmla="*/ 51 w 362"/>
                <a:gd name="T57" fmla="*/ 22 h 327"/>
                <a:gd name="T58" fmla="*/ 39 w 362"/>
                <a:gd name="T59" fmla="*/ 50 h 327"/>
                <a:gd name="T60" fmla="*/ 31 w 362"/>
                <a:gd name="T61" fmla="*/ 82 h 327"/>
                <a:gd name="T62" fmla="*/ 30 w 362"/>
                <a:gd name="T63" fmla="*/ 115 h 327"/>
                <a:gd name="T64" fmla="*/ 31 w 362"/>
                <a:gd name="T65" fmla="*/ 149 h 327"/>
                <a:gd name="T66" fmla="*/ 39 w 362"/>
                <a:gd name="T67" fmla="*/ 182 h 327"/>
                <a:gd name="T68" fmla="*/ 53 w 362"/>
                <a:gd name="T69" fmla="*/ 212 h 327"/>
                <a:gd name="T70" fmla="*/ 72 w 362"/>
                <a:gd name="T71" fmla="*/ 239 h 327"/>
                <a:gd name="T72" fmla="*/ 96 w 362"/>
                <a:gd name="T73" fmla="*/ 260 h 327"/>
                <a:gd name="T74" fmla="*/ 126 w 362"/>
                <a:gd name="T75" fmla="*/ 278 h 327"/>
                <a:gd name="T76" fmla="*/ 158 w 362"/>
                <a:gd name="T77" fmla="*/ 293 h 327"/>
                <a:gd name="T78" fmla="*/ 195 w 362"/>
                <a:gd name="T79" fmla="*/ 302 h 327"/>
                <a:gd name="T80" fmla="*/ 234 w 362"/>
                <a:gd name="T81" fmla="*/ 306 h 327"/>
                <a:gd name="T82" fmla="*/ 274 w 362"/>
                <a:gd name="T83" fmla="*/ 305 h 327"/>
                <a:gd name="T84" fmla="*/ 317 w 362"/>
                <a:gd name="T85" fmla="*/ 296 h 327"/>
                <a:gd name="T86" fmla="*/ 339 w 362"/>
                <a:gd name="T87" fmla="*/ 289 h 327"/>
                <a:gd name="T88" fmla="*/ 362 w 362"/>
                <a:gd name="T89" fmla="*/ 280 h 32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62" h="327">
                  <a:moveTo>
                    <a:pt x="362" y="280"/>
                  </a:moveTo>
                  <a:lnTo>
                    <a:pt x="354" y="288"/>
                  </a:lnTo>
                  <a:lnTo>
                    <a:pt x="344" y="297"/>
                  </a:lnTo>
                  <a:lnTo>
                    <a:pt x="330" y="306"/>
                  </a:lnTo>
                  <a:lnTo>
                    <a:pt x="319" y="315"/>
                  </a:lnTo>
                  <a:lnTo>
                    <a:pt x="293" y="322"/>
                  </a:lnTo>
                  <a:lnTo>
                    <a:pt x="266" y="326"/>
                  </a:lnTo>
                  <a:lnTo>
                    <a:pt x="243" y="327"/>
                  </a:lnTo>
                  <a:lnTo>
                    <a:pt x="220" y="327"/>
                  </a:lnTo>
                  <a:lnTo>
                    <a:pt x="198" y="325"/>
                  </a:lnTo>
                  <a:lnTo>
                    <a:pt x="178" y="322"/>
                  </a:lnTo>
                  <a:lnTo>
                    <a:pt x="143" y="311"/>
                  </a:lnTo>
                  <a:lnTo>
                    <a:pt x="110" y="297"/>
                  </a:lnTo>
                  <a:lnTo>
                    <a:pt x="85" y="281"/>
                  </a:lnTo>
                  <a:lnTo>
                    <a:pt x="64" y="264"/>
                  </a:lnTo>
                  <a:lnTo>
                    <a:pt x="48" y="249"/>
                  </a:lnTo>
                  <a:lnTo>
                    <a:pt x="33" y="230"/>
                  </a:lnTo>
                  <a:lnTo>
                    <a:pt x="19" y="204"/>
                  </a:lnTo>
                  <a:lnTo>
                    <a:pt x="10" y="177"/>
                  </a:lnTo>
                  <a:lnTo>
                    <a:pt x="4" y="148"/>
                  </a:lnTo>
                  <a:lnTo>
                    <a:pt x="0" y="116"/>
                  </a:lnTo>
                  <a:lnTo>
                    <a:pt x="4" y="86"/>
                  </a:lnTo>
                  <a:lnTo>
                    <a:pt x="13" y="57"/>
                  </a:lnTo>
                  <a:lnTo>
                    <a:pt x="27" y="30"/>
                  </a:lnTo>
                  <a:lnTo>
                    <a:pt x="36" y="22"/>
                  </a:lnTo>
                  <a:lnTo>
                    <a:pt x="47" y="14"/>
                  </a:lnTo>
                  <a:lnTo>
                    <a:pt x="58" y="5"/>
                  </a:lnTo>
                  <a:lnTo>
                    <a:pt x="68" y="0"/>
                  </a:lnTo>
                  <a:lnTo>
                    <a:pt x="51" y="22"/>
                  </a:lnTo>
                  <a:lnTo>
                    <a:pt x="39" y="50"/>
                  </a:lnTo>
                  <a:lnTo>
                    <a:pt x="31" y="82"/>
                  </a:lnTo>
                  <a:lnTo>
                    <a:pt x="30" y="115"/>
                  </a:lnTo>
                  <a:lnTo>
                    <a:pt x="31" y="149"/>
                  </a:lnTo>
                  <a:lnTo>
                    <a:pt x="39" y="182"/>
                  </a:lnTo>
                  <a:lnTo>
                    <a:pt x="53" y="212"/>
                  </a:lnTo>
                  <a:lnTo>
                    <a:pt x="72" y="239"/>
                  </a:lnTo>
                  <a:lnTo>
                    <a:pt x="96" y="260"/>
                  </a:lnTo>
                  <a:lnTo>
                    <a:pt x="126" y="278"/>
                  </a:lnTo>
                  <a:lnTo>
                    <a:pt x="158" y="293"/>
                  </a:lnTo>
                  <a:lnTo>
                    <a:pt x="195" y="302"/>
                  </a:lnTo>
                  <a:lnTo>
                    <a:pt x="234" y="306"/>
                  </a:lnTo>
                  <a:lnTo>
                    <a:pt x="274" y="305"/>
                  </a:lnTo>
                  <a:lnTo>
                    <a:pt x="317" y="296"/>
                  </a:lnTo>
                  <a:lnTo>
                    <a:pt x="339" y="289"/>
                  </a:lnTo>
                  <a:lnTo>
                    <a:pt x="362" y="28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D5EBF486-5E69-6932-0CAA-D7427283D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830" y="1890105"/>
            <a:ext cx="61649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000">
                <a:solidFill>
                  <a:srgbClr val="002060"/>
                </a:solidFill>
                <a:latin typeface="VNI-Juni" pitchFamily="2" charset="0"/>
              </a:rPr>
              <a:t>ÑEÁÂN VÔÙI BAØI HOÏC HOÂM NAY</a:t>
            </a:r>
            <a:endParaRPr lang="en-US" altLang="en-US" sz="4000">
              <a:solidFill>
                <a:srgbClr val="002060"/>
              </a:solidFill>
              <a:latin typeface=".VnExotic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7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8" grpId="1"/>
      <p:bldP spid="3" grpId="0"/>
      <p:bldP spid="3" grpId="1"/>
      <p:bldP spid="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9952BE-2994-7219-CC13-18F6F3C9D05D}"/>
              </a:ext>
            </a:extLst>
          </p:cNvPr>
          <p:cNvSpPr txBox="1"/>
          <p:nvPr/>
        </p:nvSpPr>
        <p:spPr>
          <a:xfrm>
            <a:off x="2140086" y="1351708"/>
            <a:ext cx="8200416" cy="279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 CHƯƠNG II</a:t>
            </a:r>
            <a:endParaRPr lang="en-US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9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9">
            <a:extLst>
              <a:ext uri="{FF2B5EF4-FFF2-40B4-BE49-F238E27FC236}">
                <a16:creationId xmlns:a16="http://schemas.microsoft.com/office/drawing/2014/main" id="{6E505B0F-F18F-012B-FD56-4A0BA82A3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4" y="3150912"/>
            <a:ext cx="3834602" cy="1429559"/>
          </a:xfrm>
          <a:prstGeom prst="rect">
            <a:avLst/>
          </a:prstGeom>
        </p:spPr>
      </p:pic>
      <p:pic>
        <p:nvPicPr>
          <p:cNvPr id="3" name="图片 30">
            <a:extLst>
              <a:ext uri="{FF2B5EF4-FFF2-40B4-BE49-F238E27FC236}">
                <a16:creationId xmlns:a16="http://schemas.microsoft.com/office/drawing/2014/main" id="{B7289ED9-7C3E-F3ED-3309-5F68E2610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20" y="2355748"/>
            <a:ext cx="4566413" cy="1942221"/>
          </a:xfrm>
          <a:prstGeom prst="rect">
            <a:avLst/>
          </a:prstGeom>
        </p:spPr>
      </p:pic>
      <p:sp>
        <p:nvSpPr>
          <p:cNvPr id="4" name="文本框 31">
            <a:extLst>
              <a:ext uri="{FF2B5EF4-FFF2-40B4-BE49-F238E27FC236}">
                <a16:creationId xmlns:a16="http://schemas.microsoft.com/office/drawing/2014/main" id="{821714A4-1E0B-3AB1-B20E-28FB3B90106E}"/>
              </a:ext>
            </a:extLst>
          </p:cNvPr>
          <p:cNvSpPr txBox="1"/>
          <p:nvPr/>
        </p:nvSpPr>
        <p:spPr>
          <a:xfrm>
            <a:off x="2472705" y="1759826"/>
            <a:ext cx="442750" cy="156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583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I</a:t>
            </a:r>
            <a:endParaRPr lang="zh-CN" altLang="en-US" sz="9583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32">
            <a:extLst>
              <a:ext uri="{FF2B5EF4-FFF2-40B4-BE49-F238E27FC236}">
                <a16:creationId xmlns:a16="http://schemas.microsoft.com/office/drawing/2014/main" id="{F7CF3AB1-CD1F-8C28-7ACB-EB01CBE0F037}"/>
              </a:ext>
            </a:extLst>
          </p:cNvPr>
          <p:cNvSpPr txBox="1"/>
          <p:nvPr/>
        </p:nvSpPr>
        <p:spPr>
          <a:xfrm>
            <a:off x="6096000" y="2543342"/>
            <a:ext cx="3623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TÓM TẮT</a:t>
            </a:r>
          </a:p>
          <a:p>
            <a:pPr algn="ctr"/>
            <a:r>
              <a:rPr lang="en-US" altLang="zh-CN" sz="4000" b="1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LÍ </a:t>
            </a:r>
            <a:r>
              <a:rPr lang="en-US" altLang="zh-CN" sz="4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THUYẾT</a:t>
            </a:r>
          </a:p>
        </p:txBody>
      </p:sp>
    </p:spTree>
    <p:extLst>
      <p:ext uri="{BB962C8B-B14F-4D97-AF65-F5344CB8AC3E}">
        <p14:creationId xmlns:p14="http://schemas.microsoft.com/office/powerpoint/2010/main" val="123410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9F49A34-E643-FC3D-FBF4-6B0A430FC73E}"/>
              </a:ext>
            </a:extLst>
          </p:cNvPr>
          <p:cNvSpPr/>
          <p:nvPr/>
        </p:nvSpPr>
        <p:spPr>
          <a:xfrm>
            <a:off x="3948065" y="873784"/>
            <a:ext cx="4143983" cy="981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D426A9-44D2-DB65-2A0A-281F0DE2C1B3}"/>
              </a:ext>
            </a:extLst>
          </p:cNvPr>
          <p:cNvSpPr/>
          <p:nvPr/>
        </p:nvSpPr>
        <p:spPr>
          <a:xfrm>
            <a:off x="723088" y="3270926"/>
            <a:ext cx="2743200" cy="11624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I: PHÂN THỨC ĐẠI SỐ</a:t>
            </a:r>
          </a:p>
          <a:p>
            <a:pPr algn="ctr"/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5EFAD2-2EBF-495D-D811-03E47C49F122}"/>
              </a:ext>
            </a:extLst>
          </p:cNvPr>
          <p:cNvSpPr/>
          <p:nvPr/>
        </p:nvSpPr>
        <p:spPr>
          <a:xfrm>
            <a:off x="4716294" y="3270926"/>
            <a:ext cx="2743200" cy="2050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II: PHÉP CỘNG, PHÉP TRỪ PHÂN THỨC ĐẠI SỐ</a:t>
            </a:r>
          </a:p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C9F90-80C2-53BE-8B29-085C64EBE6D5}"/>
              </a:ext>
            </a:extLst>
          </p:cNvPr>
          <p:cNvSpPr/>
          <p:nvPr/>
        </p:nvSpPr>
        <p:spPr>
          <a:xfrm>
            <a:off x="8797048" y="3270925"/>
            <a:ext cx="2743200" cy="2050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III: PHÉP NHÂN, PHÉP CHIA PHÂN THỨC ĐẠI SỐ</a:t>
            </a:r>
          </a:p>
          <a:p>
            <a:pPr algn="ctr"/>
            <a:endParaRPr lang="en-US" sz="2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D8DF37-C938-7F16-A7C0-FDF4B1070B2A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 flipH="1">
            <a:off x="2094688" y="1711933"/>
            <a:ext cx="2460249" cy="1558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7F0015-C384-A81C-DA79-487D20DF460D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6020057" y="1855737"/>
            <a:ext cx="0" cy="1415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DB493D-5764-3CCC-FD1B-9E5E75966806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7485176" y="1711933"/>
            <a:ext cx="2456493" cy="1558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9F65A9C-608A-7857-B539-A9A2BFCBF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04"/>
            <a:ext cx="12192000" cy="70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4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4B1AED-A98A-2E50-A9A6-87D93109E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04"/>
            <a:ext cx="12192000" cy="720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1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D1AACF-7887-7CC1-83D5-ECB3F1956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04"/>
            <a:ext cx="12192000" cy="70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55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9">
            <a:extLst>
              <a:ext uri="{FF2B5EF4-FFF2-40B4-BE49-F238E27FC236}">
                <a16:creationId xmlns:a16="http://schemas.microsoft.com/office/drawing/2014/main" id="{6E505B0F-F18F-012B-FD56-4A0BA82A3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4" y="3150912"/>
            <a:ext cx="3834602" cy="1429559"/>
          </a:xfrm>
          <a:prstGeom prst="rect">
            <a:avLst/>
          </a:prstGeom>
        </p:spPr>
      </p:pic>
      <p:pic>
        <p:nvPicPr>
          <p:cNvPr id="3" name="图片 30">
            <a:extLst>
              <a:ext uri="{FF2B5EF4-FFF2-40B4-BE49-F238E27FC236}">
                <a16:creationId xmlns:a16="http://schemas.microsoft.com/office/drawing/2014/main" id="{B7289ED9-7C3E-F3ED-3309-5F68E2610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20" y="2355748"/>
            <a:ext cx="4566413" cy="1942221"/>
          </a:xfrm>
          <a:prstGeom prst="rect">
            <a:avLst/>
          </a:prstGeom>
        </p:spPr>
      </p:pic>
      <p:sp>
        <p:nvSpPr>
          <p:cNvPr id="4" name="文本框 31">
            <a:extLst>
              <a:ext uri="{FF2B5EF4-FFF2-40B4-BE49-F238E27FC236}">
                <a16:creationId xmlns:a16="http://schemas.microsoft.com/office/drawing/2014/main" id="{821714A4-1E0B-3AB1-B20E-28FB3B90106E}"/>
              </a:ext>
            </a:extLst>
          </p:cNvPr>
          <p:cNvSpPr txBox="1"/>
          <p:nvPr/>
        </p:nvSpPr>
        <p:spPr>
          <a:xfrm>
            <a:off x="2472705" y="1759826"/>
            <a:ext cx="700833" cy="156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583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II</a:t>
            </a:r>
            <a:endParaRPr lang="zh-CN" altLang="en-US" sz="9583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32">
            <a:extLst>
              <a:ext uri="{FF2B5EF4-FFF2-40B4-BE49-F238E27FC236}">
                <a16:creationId xmlns:a16="http://schemas.microsoft.com/office/drawing/2014/main" id="{F7CF3AB1-CD1F-8C28-7ACB-EB01CBE0F037}"/>
              </a:ext>
            </a:extLst>
          </p:cNvPr>
          <p:cNvSpPr txBox="1"/>
          <p:nvPr/>
        </p:nvSpPr>
        <p:spPr>
          <a:xfrm>
            <a:off x="6096000" y="2543342"/>
            <a:ext cx="3623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 TẬP </a:t>
            </a:r>
          </a:p>
          <a:p>
            <a:pPr algn="ctr"/>
            <a:r>
              <a:rPr lang="en-US" altLang="zh-CN" sz="4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1767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B22F51-D93C-5524-C08A-AF2809548EDD}"/>
                  </a:ext>
                </a:extLst>
              </p:cNvPr>
              <p:cNvSpPr txBox="1"/>
              <p:nvPr/>
            </p:nvSpPr>
            <p:spPr>
              <a:xfrm>
                <a:off x="1230548" y="1575616"/>
                <a:ext cx="10306456" cy="3677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21 :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endPara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fr-FR" sz="3600" b="1" i="1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3600" b="1" i="1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𝐚𝐛</m:t>
                        </m:r>
                      </m:num>
                      <m:den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den>
                    </m:f>
                    <m:r>
                      <a:rPr lang="fr-FR" sz="3600" b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num>
                      <m:den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+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lang="fr-FR" sz="3600" b="1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𝟒𝐱</m:t>
                        </m:r>
                      </m:num>
                      <m:den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𝟏𝟎𝐱</m:t>
                        </m:r>
                        <m:r>
                          <a:rPr lang="fr-FR" sz="36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36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B22F51-D93C-5524-C08A-AF2809548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548" y="1575616"/>
                <a:ext cx="10306456" cy="3677482"/>
              </a:xfrm>
              <a:prstGeom prst="rect">
                <a:avLst/>
              </a:prstGeom>
              <a:blipFill>
                <a:blip r:embed="rId2"/>
                <a:stretch>
                  <a:fillRect l="-1833" b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09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C70863-F66C-E0DD-C6D2-52BC8B31C300}"/>
                  </a:ext>
                </a:extLst>
              </p:cNvPr>
              <p:cNvSpPr txBox="1"/>
              <p:nvPr/>
            </p:nvSpPr>
            <p:spPr>
              <a:xfrm>
                <a:off x="1040860" y="374927"/>
                <a:ext cx="10107038" cy="5763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Đ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ề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𝑘𝑖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ệ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đị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+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4D5156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⟹</a:t>
                </a:r>
                <a:r>
                  <a:rPr lang="en-US" sz="2400" dirty="0">
                    <a:solidFill>
                      <a:srgbClr val="4D5156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+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4D5156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⟹</a:t>
                </a:r>
                <a:r>
                  <a:rPr lang="en-US" sz="2400" dirty="0">
                    <a:solidFill>
                      <a:srgbClr val="4D5156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4D515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4D5156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xy</m:t>
                        </m:r>
                      </m:den>
                    </m:f>
                    <m:r>
                      <a:rPr lang="fr-FR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den>
                    </m:f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fr-FR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        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C70863-F66C-E0DD-C6D2-52BC8B31C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60" y="374927"/>
                <a:ext cx="10107038" cy="5763226"/>
              </a:xfrm>
              <a:prstGeom prst="rect">
                <a:avLst/>
              </a:prstGeo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1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87FB0B-3D0A-643D-EB85-D8849B538704}"/>
                  </a:ext>
                </a:extLst>
              </p:cNvPr>
              <p:cNvSpPr txBox="1"/>
              <p:nvPr/>
            </p:nvSpPr>
            <p:spPr>
              <a:xfrm>
                <a:off x="1147863" y="235738"/>
                <a:ext cx="10933889" cy="6430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Đ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ề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𝑘𝑖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ệ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đị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𝑛h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4D515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4D5156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− 4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≠0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+ 2≠0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2 − 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4D515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4D5156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⟹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4D515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4D5156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≠2 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à 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≠−2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≠2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≠− 2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4D5156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⟹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≠2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≠−2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+ 4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− 4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+ 2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+ 4</m:t>
                        </m:r>
                      </m:num>
                      <m:den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+ 2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− 2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+ 4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+ 2)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− 2)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+ 4 −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+ 2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+ 4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+4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=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+ 2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87FB0B-3D0A-643D-EB85-D8849B538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3" y="235738"/>
                <a:ext cx="10933889" cy="6430928"/>
              </a:xfrm>
              <a:prstGeom prst="rect">
                <a:avLst/>
              </a:prstGeom>
              <a:blipFill>
                <a:blip r:embed="rId2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3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228600"/>
            <a:ext cx="3581400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HỘP QUÀ BÍ ẨN</a:t>
            </a:r>
          </a:p>
        </p:txBody>
      </p:sp>
      <p:sp>
        <p:nvSpPr>
          <p:cNvPr id="4" name="Oval 3"/>
          <p:cNvSpPr/>
          <p:nvPr/>
        </p:nvSpPr>
        <p:spPr>
          <a:xfrm>
            <a:off x="1805060" y="2209800"/>
            <a:ext cx="8786741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2895601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ẩn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chứng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bí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ấn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6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5059" y="14178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283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D11743-5222-46EA-9689-CC93A484A156}"/>
                  </a:ext>
                </a:extLst>
              </p:cNvPr>
              <p:cNvSpPr txBox="1"/>
              <p:nvPr/>
            </p:nvSpPr>
            <p:spPr>
              <a:xfrm>
                <a:off x="408561" y="311285"/>
                <a:ext cx="11407301" cy="5870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𝐚𝐛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den>
                    </m:f>
                    <m:r>
                      <a:rPr lang="fr-FR" sz="2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Đ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ề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𝑘𝑖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ệ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đị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𝑛h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−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≠0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− 2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≠0</m:t>
                              </m:r>
                            </m:e>
                          </m:mr>
                        </m:m>
                      </m:e>
                    </m:d>
                    <m:r>
                      <a:rPr lang="en-US" sz="2400">
                        <a:solidFill>
                          <a:srgbClr val="4D5156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à  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≠−</m:t>
                              </m:r>
                              <m:r>
                                <a:rPr lang="fr-FR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2400">
                        <a:solidFill>
                          <a:srgbClr val="4D5156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 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≠−</m:t>
                    </m:r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= </a:t>
                </a:r>
                <a14:m>
                  <m:oMath xmlns:m="http://schemas.openxmlformats.org/officeDocument/2006/math"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= </a:t>
                </a:r>
                <a14:m>
                  <m:oMath xmlns:m="http://schemas.openxmlformats.org/officeDocument/2006/math"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                                   = -2a(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a+b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D11743-5222-46EA-9689-CC93A484A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1" y="311285"/>
                <a:ext cx="11407301" cy="5870005"/>
              </a:xfrm>
              <a:prstGeom prst="rect">
                <a:avLst/>
              </a:prstGeom>
              <a:blipFill>
                <a:blip r:embed="rId2"/>
                <a:stretch>
                  <a:fillRect l="-802" b="-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16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D8E524-3676-4F3B-CA4D-ED886BB4BECC}"/>
                  </a:ext>
                </a:extLst>
              </p:cNvPr>
              <p:cNvSpPr txBox="1"/>
              <p:nvPr/>
            </p:nvSpPr>
            <p:spPr>
              <a:xfrm>
                <a:off x="522050" y="395403"/>
                <a:ext cx="11277601" cy="6271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lang="fr-FR" sz="2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𝟒𝐱</m:t>
                        </m:r>
                      </m:num>
                      <m:den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𝟏𝟎𝐱</m:t>
                        </m:r>
                        <m:r>
                          <a:rPr lang="fr-FR" sz="20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0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Đ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𝑘𝑖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4D515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+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>
                          <a:solidFill>
                            <a:srgbClr val="4D5156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4D515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000">
                          <a:solidFill>
                            <a:srgbClr val="4D5156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− 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D8E524-3676-4F3B-CA4D-ED886BB4B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50" y="395403"/>
                <a:ext cx="11277601" cy="6271269"/>
              </a:xfrm>
              <a:prstGeom prst="rect">
                <a:avLst/>
              </a:prstGeom>
              <a:blipFill>
                <a:blip r:embed="rId2"/>
                <a:stretch>
                  <a:fillRect l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9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729381-A05F-78A9-319B-155B7C3A6A5A}"/>
                  </a:ext>
                </a:extLst>
              </p:cNvPr>
              <p:cNvSpPr txBox="1"/>
              <p:nvPr/>
            </p:nvSpPr>
            <p:spPr>
              <a:xfrm>
                <a:off x="826851" y="600779"/>
                <a:ext cx="11031165" cy="4360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22 : Cho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fr-FR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endParaRPr lang="en-US" sz="32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phụ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729381-A05F-78A9-319B-155B7C3A6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51" y="600779"/>
                <a:ext cx="11031165" cy="4360233"/>
              </a:xfrm>
              <a:prstGeom prst="rect">
                <a:avLst/>
              </a:prstGeom>
              <a:blipFill>
                <a:blip r:embed="rId2"/>
                <a:stretch>
                  <a:fillRect l="-1437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03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2A0E8E-DABE-8539-A8B9-EF5CB9D3ACED}"/>
                  </a:ext>
                </a:extLst>
              </p:cNvPr>
              <p:cNvSpPr txBox="1"/>
              <p:nvPr/>
            </p:nvSpPr>
            <p:spPr>
              <a:xfrm>
                <a:off x="661481" y="661480"/>
                <a:ext cx="8497110" cy="1418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buSzPts val="13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Đ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𝑘𝑖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solidFill>
                                <a:srgbClr val="4D515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+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>
                          <a:solidFill>
                            <a:srgbClr val="4D5156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solidFill>
                                <a:srgbClr val="4D515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v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à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>
                          <a:solidFill>
                            <a:srgbClr val="4D5156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≠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≠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2A0E8E-DABE-8539-A8B9-EF5CB9D3A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81" y="661480"/>
                <a:ext cx="8497110" cy="14187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F76819E-44F8-5102-0048-BA6090184326}"/>
              </a:ext>
            </a:extLst>
          </p:cNvPr>
          <p:cNvSpPr/>
          <p:nvPr/>
        </p:nvSpPr>
        <p:spPr>
          <a:xfrm>
            <a:off x="661481" y="432880"/>
            <a:ext cx="157588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51F51E-8D9E-A689-037D-72B0AA577C7A}"/>
                  </a:ext>
                </a:extLst>
              </p:cNvPr>
              <p:cNvSpPr txBox="1"/>
              <p:nvPr/>
            </p:nvSpPr>
            <p:spPr>
              <a:xfrm>
                <a:off x="661481" y="2080266"/>
                <a:ext cx="10379413" cy="5342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buSzPts val="1300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ó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1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den>
                        </m:f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+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den>
                        </m:f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4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51F51E-8D9E-A689-037D-72B0AA577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81" y="2080266"/>
                <a:ext cx="10379413" cy="5342938"/>
              </a:xfrm>
              <a:prstGeom prst="rect">
                <a:avLst/>
              </a:prstGeom>
              <a:blipFill>
                <a:blip r:embed="rId3"/>
                <a:stretch>
                  <a:fillRect l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3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A8CC06-CB20-4D2B-697E-876E05A9775B}"/>
                  </a:ext>
                </a:extLst>
              </p:cNvPr>
              <p:cNvSpPr txBox="1"/>
              <p:nvPr/>
            </p:nvSpPr>
            <p:spPr>
              <a:xfrm>
                <a:off x="2188722" y="1583272"/>
                <a:ext cx="9066179" cy="3344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23 : Cho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𝟓𝐱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𝟏𝟎𝐱</m:t>
                            </m:r>
                          </m:den>
                        </m:f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𝟓𝐱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𝟏𝟎𝐱</m:t>
                            </m:r>
                          </m:den>
                        </m:f>
                      </m:e>
                    </m:d>
                    <m:r>
                      <a:rPr lang="fr-FR" sz="2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endParaRPr lang="en-US" sz="2400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Rút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0,1</a:t>
                </a:r>
                <a:endParaRPr lang="en-US" sz="2400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A8CC06-CB20-4D2B-697E-876E05A97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722" y="1583272"/>
                <a:ext cx="9066179" cy="3344505"/>
              </a:xfrm>
              <a:prstGeom prst="rect">
                <a:avLst/>
              </a:prstGeom>
              <a:blipFill>
                <a:blip r:embed="rId2"/>
                <a:stretch>
                  <a:fillRect l="-1009" b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9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1989E1-B22D-2318-8790-B08AE1321637}"/>
              </a:ext>
            </a:extLst>
          </p:cNvPr>
          <p:cNvSpPr/>
          <p:nvPr/>
        </p:nvSpPr>
        <p:spPr>
          <a:xfrm>
            <a:off x="661481" y="432880"/>
            <a:ext cx="157588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BD0171-D412-D85D-9AA7-C48BE46649A3}"/>
                  </a:ext>
                </a:extLst>
              </p:cNvPr>
              <p:cNvSpPr txBox="1"/>
              <p:nvPr/>
            </p:nvSpPr>
            <p:spPr>
              <a:xfrm>
                <a:off x="1288915" y="1014616"/>
                <a:ext cx="6099242" cy="1074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) 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ề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𝑘𝑖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đị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𝑛h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− 10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+ 10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≠10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≠−10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BD0171-D412-D85D-9AA7-C48BE4664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915" y="1014616"/>
                <a:ext cx="6099242" cy="10749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7791EC-14F4-A053-3D24-2731626D04C0}"/>
                  </a:ext>
                </a:extLst>
              </p:cNvPr>
              <p:cNvSpPr txBox="1"/>
              <p:nvPr/>
            </p:nvSpPr>
            <p:spPr>
              <a:xfrm>
                <a:off x="1011676" y="2113736"/>
                <a:ext cx="9902758" cy="46358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B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− 100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+ 2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− 10)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− 2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+ 10)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− 10)(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+10)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+ 2)(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+ 10)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− 10)(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+ 10)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− 2)(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− 10)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+ 10)(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− 10)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− 10)(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+10)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(5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+ 2)(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+ 10) + (5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− 2)(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− 10) 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− 10)(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+ 10)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− 10)(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+10)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10.  (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+ 4) 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− 10)(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+ 10)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− 10)(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+10)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0,1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ta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=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0,1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100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7791EC-14F4-A053-3D24-2731626D0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76" y="2113736"/>
                <a:ext cx="9902758" cy="4635821"/>
              </a:xfrm>
              <a:prstGeom prst="rect">
                <a:avLst/>
              </a:prstGeom>
              <a:blipFill>
                <a:blip r:embed="rId3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28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C8EC2-4566-05C7-AD76-0B4CC3F4025A}"/>
              </a:ext>
            </a:extLst>
          </p:cNvPr>
          <p:cNvSpPr txBox="1"/>
          <p:nvPr/>
        </p:nvSpPr>
        <p:spPr>
          <a:xfrm>
            <a:off x="1050586" y="954986"/>
            <a:ext cx="10204315" cy="3673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 : Hai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2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là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2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808ADD-534A-C123-15C3-7B44428DFE25}"/>
              </a:ext>
            </a:extLst>
          </p:cNvPr>
          <p:cNvSpPr/>
          <p:nvPr/>
        </p:nvSpPr>
        <p:spPr>
          <a:xfrm>
            <a:off x="661481" y="432880"/>
            <a:ext cx="157588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A16D9-9FC4-347A-71BD-AA64EB7C2DB6}"/>
                  </a:ext>
                </a:extLst>
              </p:cNvPr>
              <p:cNvSpPr txBox="1"/>
              <p:nvPr/>
            </p:nvSpPr>
            <p:spPr>
              <a:xfrm>
                <a:off x="1251625" y="890080"/>
                <a:ext cx="9688749" cy="5519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là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mình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1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3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mình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– 2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1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− 2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4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− 2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Do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2) + 4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2) 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6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2)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A16D9-9FC4-347A-71BD-AA64EB7C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25" y="890080"/>
                <a:ext cx="9688749" cy="5519268"/>
              </a:xfrm>
              <a:prstGeom prst="rect">
                <a:avLst/>
              </a:prstGeom>
              <a:blipFill>
                <a:blip r:embed="rId2"/>
                <a:stretch>
                  <a:fillRect l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4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EC07CC-9834-BB62-E0AD-466B5A3FED22}"/>
                  </a:ext>
                </a:extLst>
              </p:cNvPr>
              <p:cNvSpPr txBox="1"/>
              <p:nvPr/>
            </p:nvSpPr>
            <p:spPr>
              <a:xfrm>
                <a:off x="651752" y="390348"/>
                <a:ext cx="10710153" cy="6695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u="sng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400" b="1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25.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(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ăn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ra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khỏi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 (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2000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2006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𝟖𝟐𝟒𝟐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𝟓𝟖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𝟑𝟒𝟖𝟐𝟗𝟗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𝟎𝟔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P = 2,71t + 282,7</a:t>
                </a:r>
                <a:r>
                  <a:rPr lang="fr-FR" sz="2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 là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2000, t = 0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2000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(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Nguồn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U.S. Bureau of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Economic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Analysis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U.S.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Census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Bureau)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t)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quân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ăn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ra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khỏi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EC07CC-9834-BB62-E0AD-466B5A3FE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2" y="390348"/>
                <a:ext cx="10710153" cy="6695744"/>
              </a:xfrm>
              <a:prstGeom prst="rect">
                <a:avLst/>
              </a:prstGeom>
              <a:blipFill>
                <a:blip r:embed="rId2"/>
                <a:stretch>
                  <a:fillRect l="-911" r="-683" b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52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27EE5A-EB9B-2EB7-D2E7-3DDE472C0656}"/>
              </a:ext>
            </a:extLst>
          </p:cNvPr>
          <p:cNvSpPr/>
          <p:nvPr/>
        </p:nvSpPr>
        <p:spPr>
          <a:xfrm>
            <a:off x="661481" y="432880"/>
            <a:ext cx="157588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870F2-5A7B-1B12-8375-949A40D7934A}"/>
                  </a:ext>
                </a:extLst>
              </p:cNvPr>
              <p:cNvSpPr txBox="1"/>
              <p:nvPr/>
            </p:nvSpPr>
            <p:spPr>
              <a:xfrm>
                <a:off x="1838528" y="1429967"/>
                <a:ext cx="9260732" cy="3255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quân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ăn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ra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khỏi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den>
                      </m:f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8242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58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348299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06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71</m:t>
                          </m:r>
                          <m:r>
                            <m:rPr>
                              <m:sty m:val="p"/>
                            </m:rP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282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fr-FR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 </m:t>
                      </m:r>
                      <m:r>
                        <m:rPr>
                          <m:sty m:val="p"/>
                        </m:rP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fr-FR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870F2-5A7B-1B12-8375-949A40D79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28" y="1429967"/>
                <a:ext cx="9260732" cy="3255763"/>
              </a:xfrm>
              <a:prstGeom prst="rect">
                <a:avLst/>
              </a:prstGeom>
              <a:blipFill>
                <a:blip r:embed="rId2"/>
                <a:stretch>
                  <a:fillRect l="-1053" r="-1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44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679979" y="810491"/>
            <a:ext cx="1984549" cy="1828800"/>
          </a:xfrm>
          <a:prstGeom prst="rect">
            <a:avLst/>
          </a:prstGeom>
        </p:spPr>
      </p:pic>
      <p:pic>
        <p:nvPicPr>
          <p:cNvPr id="5" name="q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4846866" y="792951"/>
            <a:ext cx="2001780" cy="1884218"/>
          </a:xfrm>
          <a:prstGeom prst="rect">
            <a:avLst/>
          </a:prstGeom>
        </p:spPr>
      </p:pic>
      <p:pic>
        <p:nvPicPr>
          <p:cNvPr id="6" name="q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8046028" y="817418"/>
            <a:ext cx="1905000" cy="1947008"/>
          </a:xfrm>
          <a:prstGeom prst="rect">
            <a:avLst/>
          </a:prstGeom>
        </p:spPr>
      </p:pic>
      <p:pic>
        <p:nvPicPr>
          <p:cNvPr id="7" name="q4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1747461" y="3626431"/>
            <a:ext cx="1849582" cy="1832377"/>
          </a:xfrm>
          <a:prstGeom prst="rect">
            <a:avLst/>
          </a:prstGeom>
        </p:spPr>
      </p:pic>
      <p:pic>
        <p:nvPicPr>
          <p:cNvPr id="8" name="q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9" y="3513918"/>
            <a:ext cx="2057400" cy="2057400"/>
          </a:xfrm>
          <a:prstGeom prst="rect">
            <a:avLst/>
          </a:prstGeom>
        </p:spPr>
      </p:pic>
      <p:pic>
        <p:nvPicPr>
          <p:cNvPr id="9" name="q6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8046028" y="3498392"/>
            <a:ext cx="1852778" cy="20597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747462" y="1229591"/>
            <a:ext cx="1694611" cy="11326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46206" y="4047318"/>
            <a:ext cx="1622143" cy="12044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40623" y="4117485"/>
            <a:ext cx="1608022" cy="11342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02431" y="4047318"/>
            <a:ext cx="1694613" cy="12104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46205" y="1207075"/>
            <a:ext cx="1722322" cy="12642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46865" y="1207075"/>
            <a:ext cx="1877785" cy="1084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9523" y="1536854"/>
            <a:ext cx="123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96522" y="4455468"/>
            <a:ext cx="142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10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391150" y="4455468"/>
            <a:ext cx="133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109860" y="4453795"/>
            <a:ext cx="138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Chúc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may </a:t>
            </a:r>
            <a:r>
              <a:rPr lang="en-US" sz="2400" dirty="0" err="1"/>
              <a:t>mắn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446837" y="1630872"/>
            <a:ext cx="142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80067" y="1448165"/>
            <a:ext cx="121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Vỗ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endParaRPr lang="en-US" sz="2400" dirty="0"/>
          </a:p>
        </p:txBody>
      </p:sp>
      <p:sp>
        <p:nvSpPr>
          <p:cNvPr id="22" name="Rounded Rectangle 21">
            <a:hlinkClick r:id="rId18" action="ppaction://hlinksldjump"/>
          </p:cNvPr>
          <p:cNvSpPr/>
          <p:nvPr/>
        </p:nvSpPr>
        <p:spPr>
          <a:xfrm>
            <a:off x="9182100" y="7620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228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7">
            <a:extLst>
              <a:ext uri="{FF2B5EF4-FFF2-40B4-BE49-F238E27FC236}">
                <a16:creationId xmlns:a16="http://schemas.microsoft.com/office/drawing/2014/main" id="{3DEF13FE-BE07-08DC-78D0-D758F661B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15742" r="21012" b="6334"/>
          <a:stretch/>
        </p:blipFill>
        <p:spPr>
          <a:xfrm>
            <a:off x="1107293" y="2953522"/>
            <a:ext cx="2231830" cy="240533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1237495-3499-2CE3-ECB3-AC24C3FB57A3}"/>
              </a:ext>
            </a:extLst>
          </p:cNvPr>
          <p:cNvGrpSpPr/>
          <p:nvPr/>
        </p:nvGrpSpPr>
        <p:grpSpPr>
          <a:xfrm>
            <a:off x="4454527" y="1120203"/>
            <a:ext cx="1741233" cy="4598138"/>
            <a:chOff x="4454527" y="1120203"/>
            <a:chExt cx="1741233" cy="4598138"/>
          </a:xfrm>
        </p:grpSpPr>
        <p:sp>
          <p:nvSpPr>
            <p:cNvPr id="19" name="Moon 18">
              <a:extLst>
                <a:ext uri="{FF2B5EF4-FFF2-40B4-BE49-F238E27FC236}">
                  <a16:creationId xmlns:a16="http://schemas.microsoft.com/office/drawing/2014/main" id="{F9A4BD96-C63D-785A-DEB3-BE2EDA4AF340}"/>
                </a:ext>
              </a:extLst>
            </p:cNvPr>
            <p:cNvSpPr/>
            <p:nvPr/>
          </p:nvSpPr>
          <p:spPr>
            <a:xfrm flipH="1">
              <a:off x="4559940" y="1452015"/>
              <a:ext cx="1264074" cy="3978593"/>
            </a:xfrm>
            <a:prstGeom prst="moon">
              <a:avLst>
                <a:gd name="adj" fmla="val 2185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组合 39">
              <a:extLst>
                <a:ext uri="{FF2B5EF4-FFF2-40B4-BE49-F238E27FC236}">
                  <a16:creationId xmlns:a16="http://schemas.microsoft.com/office/drawing/2014/main" id="{0512D40B-CD16-4E30-2219-02A5982C34E6}"/>
                </a:ext>
              </a:extLst>
            </p:cNvPr>
            <p:cNvGrpSpPr/>
            <p:nvPr/>
          </p:nvGrpSpPr>
          <p:grpSpPr>
            <a:xfrm>
              <a:off x="4461222" y="1120203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40">
                <a:extLst>
                  <a:ext uri="{FF2B5EF4-FFF2-40B4-BE49-F238E27FC236}">
                    <a16:creationId xmlns:a16="http://schemas.microsoft.com/office/drawing/2014/main" id="{B3B42B5A-0104-E68D-CFAE-E4C62E559C72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3666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" name="椭圆 41">
                <a:extLst>
                  <a:ext uri="{FF2B5EF4-FFF2-40B4-BE49-F238E27FC236}">
                    <a16:creationId xmlns:a16="http://schemas.microsoft.com/office/drawing/2014/main" id="{C7F54AEF-5F49-EA26-CC62-7B87935111C2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3666" b="1" dirty="0">
                    <a:solidFill>
                      <a:srgbClr val="0F54B9"/>
                    </a:solidFill>
                    <a:latin typeface="微软雅黑" pitchFamily="34" charset="-122"/>
                    <a:ea typeface="微软雅黑" pitchFamily="34" charset="-122"/>
                  </a:rPr>
                  <a:t>1</a:t>
                </a:r>
                <a:endParaRPr lang="zh-CN" altLang="en-US" sz="3666" b="1" dirty="0">
                  <a:solidFill>
                    <a:srgbClr val="0F54B9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" name="组合 42">
              <a:extLst>
                <a:ext uri="{FF2B5EF4-FFF2-40B4-BE49-F238E27FC236}">
                  <a16:creationId xmlns:a16="http://schemas.microsoft.com/office/drawing/2014/main" id="{7D01CFC6-6E95-2CA4-A0EE-54E7372A77A7}"/>
                </a:ext>
              </a:extLst>
            </p:cNvPr>
            <p:cNvGrpSpPr/>
            <p:nvPr/>
          </p:nvGrpSpPr>
          <p:grpSpPr>
            <a:xfrm>
              <a:off x="5271751" y="2847502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43">
                <a:extLst>
                  <a:ext uri="{FF2B5EF4-FFF2-40B4-BE49-F238E27FC236}">
                    <a16:creationId xmlns:a16="http://schemas.microsoft.com/office/drawing/2014/main" id="{1D6686DD-46FC-60F6-40CF-BA47A2FDCC10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3666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椭圆 44">
                <a:extLst>
                  <a:ext uri="{FF2B5EF4-FFF2-40B4-BE49-F238E27FC236}">
                    <a16:creationId xmlns:a16="http://schemas.microsoft.com/office/drawing/2014/main" id="{A6D7CA9E-7AD7-1387-4265-B045CC4C3EC3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3666" b="1" dirty="0">
                    <a:solidFill>
                      <a:srgbClr val="0F54B9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  <a:endParaRPr lang="zh-CN" altLang="en-US" sz="3666" b="1" dirty="0">
                  <a:solidFill>
                    <a:srgbClr val="0F54B9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2" name="组合 45">
              <a:extLst>
                <a:ext uri="{FF2B5EF4-FFF2-40B4-BE49-F238E27FC236}">
                  <a16:creationId xmlns:a16="http://schemas.microsoft.com/office/drawing/2014/main" id="{1F84E75A-278F-FF54-68DA-100BDD0FFC56}"/>
                </a:ext>
              </a:extLst>
            </p:cNvPr>
            <p:cNvGrpSpPr/>
            <p:nvPr/>
          </p:nvGrpSpPr>
          <p:grpSpPr>
            <a:xfrm>
              <a:off x="4454527" y="4793663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46">
                <a:extLst>
                  <a:ext uri="{FF2B5EF4-FFF2-40B4-BE49-F238E27FC236}">
                    <a16:creationId xmlns:a16="http://schemas.microsoft.com/office/drawing/2014/main" id="{B12FE1D3-4777-432F-BC66-303E7560844C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3666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椭圆 47">
                <a:extLst>
                  <a:ext uri="{FF2B5EF4-FFF2-40B4-BE49-F238E27FC236}">
                    <a16:creationId xmlns:a16="http://schemas.microsoft.com/office/drawing/2014/main" id="{13CE8072-0D9D-47CF-227F-DE448C086CBB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3666" b="1" dirty="0">
                    <a:solidFill>
                      <a:srgbClr val="0F54B9"/>
                    </a:solidFill>
                    <a:latin typeface="微软雅黑" pitchFamily="34" charset="-122"/>
                    <a:ea typeface="微软雅黑" pitchFamily="34" charset="-122"/>
                  </a:rPr>
                  <a:t>3</a:t>
                </a:r>
                <a:endParaRPr lang="zh-CN" altLang="en-US" sz="3666" b="1" dirty="0">
                  <a:solidFill>
                    <a:srgbClr val="0F54B9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DB65C4-94B7-E78A-B1DE-4BBF9B473BCB}"/>
              </a:ext>
            </a:extLst>
          </p:cNvPr>
          <p:cNvGrpSpPr/>
          <p:nvPr/>
        </p:nvGrpSpPr>
        <p:grpSpPr>
          <a:xfrm>
            <a:off x="570807" y="1062783"/>
            <a:ext cx="3555462" cy="1696101"/>
            <a:chOff x="570807" y="1062783"/>
            <a:chExt cx="3555462" cy="1696101"/>
          </a:xfrm>
        </p:grpSpPr>
        <p:grpSp>
          <p:nvGrpSpPr>
            <p:cNvPr id="2" name="组合 34">
              <a:extLst>
                <a:ext uri="{FF2B5EF4-FFF2-40B4-BE49-F238E27FC236}">
                  <a16:creationId xmlns:a16="http://schemas.microsoft.com/office/drawing/2014/main" id="{28D0EBAC-6C6C-F8B5-F105-6E5E66CE136B}"/>
                </a:ext>
              </a:extLst>
            </p:cNvPr>
            <p:cNvGrpSpPr/>
            <p:nvPr/>
          </p:nvGrpSpPr>
          <p:grpSpPr>
            <a:xfrm>
              <a:off x="570807" y="1062783"/>
              <a:ext cx="3555462" cy="16961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" name="同心圆 54">
                <a:extLst>
                  <a:ext uri="{FF2B5EF4-FFF2-40B4-BE49-F238E27FC236}">
                    <a16:creationId xmlns:a16="http://schemas.microsoft.com/office/drawing/2014/main" id="{EFD47CAA-206E-7D09-0FCD-694363EC534B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roundRect">
                <a:avLst>
                  <a:gd name="adj" fmla="val 9468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422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" name="椭圆 55">
                <a:extLst>
                  <a:ext uri="{FF2B5EF4-FFF2-40B4-BE49-F238E27FC236}">
                    <a16:creationId xmlns:a16="http://schemas.microsoft.com/office/drawing/2014/main" id="{E35F86BE-39F9-F741-4E4D-240CC1811F76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roundRect">
                <a:avLst>
                  <a:gd name="adj" fmla="val 5913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422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A43394-126A-EFE1-2337-5884A91972BD}"/>
                </a:ext>
              </a:extLst>
            </p:cNvPr>
            <p:cNvSpPr txBox="1"/>
            <p:nvPr/>
          </p:nvSpPr>
          <p:spPr>
            <a:xfrm>
              <a:off x="769686" y="1416366"/>
              <a:ext cx="3157703" cy="122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666" b="1" dirty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HƯỚNG DẪN VỀ NHÀ</a:t>
              </a:r>
              <a:endParaRPr lang="zh-CN" altLang="en-US" sz="3666" b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0C1775F-3697-A513-8413-8CD3404915ED}"/>
              </a:ext>
            </a:extLst>
          </p:cNvPr>
          <p:cNvSpPr/>
          <p:nvPr/>
        </p:nvSpPr>
        <p:spPr>
          <a:xfrm>
            <a:off x="5404287" y="1050754"/>
            <a:ext cx="5293428" cy="963886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Xem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lại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các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bài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tập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cô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đã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hướng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dẫn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và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các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bạn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đã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chữa</a:t>
            </a:r>
            <a:endParaRPr lang="zh-CN" altLang="en-US" sz="2400" b="0" kern="0" dirty="0">
              <a:solidFill>
                <a:srgbClr val="3333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2265E70-0F3B-41F0-09AC-13D84EF2F933}"/>
              </a:ext>
            </a:extLst>
          </p:cNvPr>
          <p:cNvSpPr/>
          <p:nvPr/>
        </p:nvSpPr>
        <p:spPr>
          <a:xfrm>
            <a:off x="6215927" y="2788113"/>
            <a:ext cx="5293428" cy="924678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Làm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SBT</a:t>
            </a:r>
            <a:endParaRPr lang="zh-CN" altLang="en-US" sz="2400" b="0" kern="0" dirty="0">
              <a:solidFill>
                <a:srgbClr val="FF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3B3E4EE-C28E-0D6D-E3DA-2330F6D44F04}"/>
              </a:ext>
            </a:extLst>
          </p:cNvPr>
          <p:cNvSpPr/>
          <p:nvPr/>
        </p:nvSpPr>
        <p:spPr>
          <a:xfrm>
            <a:off x="5414622" y="4524133"/>
            <a:ext cx="5791017" cy="1812949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III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zh-CN" altLang="en-US" sz="2400" b="0" kern="0" dirty="0">
              <a:solidFill>
                <a:srgbClr val="00206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6346" y="117764"/>
            <a:ext cx="7956641" cy="13663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84008" y="422564"/>
                <a:ext cx="7465373" cy="923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Phân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008" y="422564"/>
                <a:ext cx="7465373" cy="923971"/>
              </a:xfrm>
              <a:prstGeom prst="rect">
                <a:avLst/>
              </a:prstGeom>
              <a:blipFill>
                <a:blip r:embed="rId7"/>
                <a:stretch>
                  <a:fillRect l="-212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417618" y="2352665"/>
                <a:ext cx="3657600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A: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à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18" y="2352665"/>
                <a:ext cx="3657600" cy="584775"/>
              </a:xfrm>
              <a:prstGeom prst="rect">
                <a:avLst/>
              </a:prstGeom>
              <a:blipFill>
                <a:blip r:embed="rId8"/>
                <a:stretch>
                  <a:fillRect l="-4153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17619" y="5376337"/>
                <a:ext cx="4185533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𝑜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ặ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19" y="5376337"/>
                <a:ext cx="4185533" cy="584775"/>
              </a:xfrm>
              <a:prstGeom prst="rect">
                <a:avLst/>
              </a:prstGeom>
              <a:blipFill>
                <a:blip r:embed="rId9"/>
                <a:stretch>
                  <a:fillRect l="-363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417618" y="4387524"/>
                <a:ext cx="1905000" cy="10772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a typeface="Cambria Math" panose="02040503050406030204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18" y="4387524"/>
                <a:ext cx="1905000" cy="1077218"/>
              </a:xfrm>
              <a:prstGeom prst="rect">
                <a:avLst/>
              </a:prstGeom>
              <a:blipFill>
                <a:blip r:embed="rId10"/>
                <a:stretch>
                  <a:fillRect l="-7962" t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417618" y="3398713"/>
                <a:ext cx="1905000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18" y="3398713"/>
                <a:ext cx="1905000" cy="584775"/>
              </a:xfrm>
              <a:prstGeom prst="rect">
                <a:avLst/>
              </a:prstGeom>
              <a:blipFill>
                <a:blip r:embed="rId11"/>
                <a:stretch>
                  <a:fillRect l="-7962" t="-13402"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q1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5969540" y="2055959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0" y="2440458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 rot="21235483">
            <a:off x="1634762" y="4030941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84008" y="5179369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07253" y="3010015"/>
            <a:ext cx="1233055" cy="1256068"/>
          </a:xfrm>
          <a:prstGeom prst="rect">
            <a:avLst/>
          </a:prstGeom>
        </p:spPr>
      </p:pic>
      <p:grpSp>
        <p:nvGrpSpPr>
          <p:cNvPr id="21" name="times up"/>
          <p:cNvGrpSpPr/>
          <p:nvPr/>
        </p:nvGrpSpPr>
        <p:grpSpPr>
          <a:xfrm>
            <a:off x="9474740" y="1775963"/>
            <a:ext cx="1205624" cy="362438"/>
            <a:chOff x="4284637" y="-304827"/>
            <a:chExt cx="2669678" cy="697560"/>
          </a:xfrm>
        </p:grpSpPr>
        <p:sp>
          <p:nvSpPr>
            <p:cNvPr id="22" name="Rounded Rectangle 21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789854" y="24354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587" y="328734"/>
            <a:ext cx="1370670" cy="13663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812073" y="906105"/>
            <a:ext cx="525701" cy="509437"/>
            <a:chOff x="840573" y="2379277"/>
            <a:chExt cx="3829048" cy="3849975"/>
          </a:xfrm>
        </p:grpSpPr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232357" y="951468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79771" y="1205115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34046" y="989038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17943" y="705247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802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0231" y="128345"/>
            <a:ext cx="7038668" cy="18021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409285" y="392828"/>
                <a:ext cx="6664519" cy="13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chấm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…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+4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5" y="392828"/>
                <a:ext cx="6664519" cy="1352871"/>
              </a:xfrm>
              <a:prstGeom prst="rect">
                <a:avLst/>
              </a:prstGeom>
              <a:blipFill>
                <a:blip r:embed="rId7"/>
                <a:stretch>
                  <a:fillRect l="-2287" t="-630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409283" y="3389854"/>
                <a:ext cx="300091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3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-2)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3389854"/>
                <a:ext cx="3000918" cy="584775"/>
              </a:xfrm>
              <a:prstGeom prst="rect">
                <a:avLst/>
              </a:prstGeom>
              <a:blipFill>
                <a:blip r:embed="rId8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09283" y="5264728"/>
                <a:ext cx="300091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−2)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5264728"/>
                <a:ext cx="3000918" cy="584775"/>
              </a:xfrm>
              <a:prstGeom prst="rect">
                <a:avLst/>
              </a:prstGeom>
              <a:blipFill>
                <a:blip r:embed="rId9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409283" y="4294421"/>
                <a:ext cx="3000917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- 2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4294421"/>
                <a:ext cx="3000917" cy="584775"/>
              </a:xfrm>
              <a:prstGeom prst="rect">
                <a:avLst/>
              </a:prstGeom>
              <a:blipFill>
                <a:blip r:embed="rId10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409283" y="2426358"/>
                <a:ext cx="300091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3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−2)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2426358"/>
                <a:ext cx="3000918" cy="584775"/>
              </a:xfrm>
              <a:prstGeom prst="rect">
                <a:avLst/>
              </a:prstGeom>
              <a:blipFill>
                <a:blip r:embed="rId11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504203" y="2084588"/>
            <a:ext cx="2789123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1204" y="2522142"/>
            <a:ext cx="1517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17576" y="3985276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89867" y="5188339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09503" y="2052904"/>
            <a:ext cx="1233055" cy="1256068"/>
          </a:xfrm>
          <a:prstGeom prst="rect">
            <a:avLst/>
          </a:prstGeom>
        </p:spPr>
      </p:pic>
      <p:pic>
        <p:nvPicPr>
          <p:cNvPr id="21" name="q2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9409516" y="5596866"/>
            <a:ext cx="1293121" cy="1217178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5406" y="1805905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700520" y="54296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253" y="358676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22739" y="936047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3023" y="981410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90437" y="123505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4712" y="1018980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8609" y="735189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3401" y="117764"/>
            <a:ext cx="7417764" cy="16055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81201" y="270160"/>
                <a:ext cx="7405577" cy="86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Kết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270160"/>
                <a:ext cx="7405577" cy="860428"/>
              </a:xfrm>
              <a:prstGeom prst="rect">
                <a:avLst/>
              </a:prstGeom>
              <a:blipFill>
                <a:blip r:embed="rId7"/>
                <a:stretch>
                  <a:fillRect l="-2058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769177" y="4257863"/>
                <a:ext cx="1676400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4257863"/>
                <a:ext cx="1676400" cy="584775"/>
              </a:xfrm>
              <a:prstGeom prst="rect">
                <a:avLst/>
              </a:prstGeom>
              <a:blipFill>
                <a:blip r:embed="rId8"/>
                <a:stretch>
                  <a:fillRect l="-866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769177" y="5379974"/>
                <a:ext cx="1676400" cy="91268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5379974"/>
                <a:ext cx="1676400" cy="912686"/>
              </a:xfrm>
              <a:prstGeom prst="rect">
                <a:avLst/>
              </a:prstGeom>
              <a:blipFill>
                <a:blip r:embed="rId9"/>
                <a:stretch>
                  <a:fillRect l="-8664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769177" y="2053414"/>
                <a:ext cx="1676400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-</a:t>
                </a:r>
                <a:r>
                  <a:rPr lang="en-US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2053414"/>
                <a:ext cx="1676400" cy="584775"/>
              </a:xfrm>
              <a:prstGeom prst="rect">
                <a:avLst/>
              </a:prstGeom>
              <a:blipFill>
                <a:blip r:embed="rId10"/>
                <a:stretch>
                  <a:fillRect l="-866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769177" y="3135751"/>
                <a:ext cx="1676400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2</a:t>
                </a:r>
                <a:r>
                  <a:rPr lang="en-US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3135751"/>
                <a:ext cx="1676400" cy="584775"/>
              </a:xfrm>
              <a:prstGeom prst="rect">
                <a:avLst/>
              </a:prstGeom>
              <a:blipFill>
                <a:blip r:embed="rId11"/>
                <a:stretch>
                  <a:fillRect l="-866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403095" y="2549109"/>
            <a:ext cx="3505200" cy="2197387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9949" y="3109193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88883" y="1778615"/>
            <a:ext cx="1121441" cy="11423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78272" y="5339853"/>
            <a:ext cx="1032051" cy="10513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78273" y="2930975"/>
            <a:ext cx="1032051" cy="1051313"/>
          </a:xfrm>
          <a:prstGeom prst="rect">
            <a:avLst/>
          </a:prstGeom>
        </p:spPr>
      </p:pic>
      <p:pic>
        <p:nvPicPr>
          <p:cNvPr id="21" name="q3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9429420" y="5550187"/>
            <a:ext cx="1238580" cy="1265892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2483" y="1783021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97597" y="31412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30" y="335792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19816" y="913163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0100" y="958526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87514" y="1212173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1789" y="996096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5686" y="712305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2094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228601"/>
            <a:ext cx="7177743" cy="12935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12355" y="455290"/>
                <a:ext cx="6511455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là: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355" y="455290"/>
                <a:ext cx="6511455" cy="846386"/>
              </a:xfrm>
              <a:prstGeom prst="rect">
                <a:avLst/>
              </a:prstGeom>
              <a:blipFill>
                <a:blip r:embed="rId7"/>
                <a:stretch>
                  <a:fillRect l="-2434" b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621313" y="1922608"/>
                <a:ext cx="2514600" cy="8463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 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3" y="1922608"/>
                <a:ext cx="2514600" cy="846386"/>
              </a:xfrm>
              <a:prstGeom prst="rect">
                <a:avLst/>
              </a:prstGeom>
              <a:blipFill>
                <a:blip r:embed="rId8"/>
                <a:stretch>
                  <a:fillRect l="-578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621313" y="5898454"/>
                <a:ext cx="1676400" cy="75129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3" y="5898454"/>
                <a:ext cx="1676400" cy="751296"/>
              </a:xfrm>
              <a:prstGeom prst="rect">
                <a:avLst/>
              </a:prstGeom>
              <a:blipFill>
                <a:blip r:embed="rId9"/>
                <a:stretch>
                  <a:fillRect l="-8664" t="-3200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621313" y="4551384"/>
                <a:ext cx="1676400" cy="91544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3" y="4551384"/>
                <a:ext cx="1676400" cy="915443"/>
              </a:xfrm>
              <a:prstGeom prst="rect">
                <a:avLst/>
              </a:prstGeom>
              <a:blipFill>
                <a:blip r:embed="rId10"/>
                <a:stretch>
                  <a:fillRect l="-8664"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621314" y="3273369"/>
                <a:ext cx="2514599" cy="8463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4" y="3273369"/>
                <a:ext cx="2514599" cy="846386"/>
              </a:xfrm>
              <a:prstGeom prst="rect">
                <a:avLst/>
              </a:prstGeom>
              <a:blipFill>
                <a:blip r:embed="rId11"/>
                <a:stretch>
                  <a:fillRect l="-578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324600" y="2438400"/>
            <a:ext cx="2973338" cy="189100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7382" y="27803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61819" y="4534666"/>
            <a:ext cx="859494" cy="875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52599" y="5781519"/>
            <a:ext cx="859494" cy="8755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828801" y="1933914"/>
            <a:ext cx="830879" cy="846386"/>
          </a:xfrm>
          <a:prstGeom prst="rect">
            <a:avLst/>
          </a:prstGeom>
        </p:spPr>
      </p:pic>
      <p:pic>
        <p:nvPicPr>
          <p:cNvPr id="21" name="q4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9304969" y="5410200"/>
            <a:ext cx="1363031" cy="1350352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05353" y="1752029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20467" y="420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04800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642686" y="882171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062970" y="927534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10384" y="1181181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64659" y="965104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48556" y="681313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650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9194" y="117764"/>
            <a:ext cx="6745207" cy="16348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81201" y="417306"/>
                <a:ext cx="6419811" cy="790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Nghịch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đảo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+1 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417306"/>
                <a:ext cx="6419811" cy="790345"/>
              </a:xfrm>
              <a:prstGeom prst="rect">
                <a:avLst/>
              </a:prstGeom>
              <a:blipFill>
                <a:blip r:embed="rId7"/>
                <a:stretch>
                  <a:fillRect l="-2374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18997" y="5958564"/>
                <a:ext cx="2430352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+1 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97" y="5958564"/>
                <a:ext cx="2430352" cy="584775"/>
              </a:xfrm>
              <a:prstGeom prst="rect">
                <a:avLst/>
              </a:prstGeom>
              <a:blipFill>
                <a:blip r:embed="rId8"/>
                <a:stretch>
                  <a:fillRect l="-5985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22648" y="2165057"/>
                <a:ext cx="2430352" cy="79034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+1 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48" y="2165057"/>
                <a:ext cx="2430352" cy="790345"/>
              </a:xfrm>
              <a:prstGeom prst="rect">
                <a:avLst/>
              </a:prstGeom>
              <a:blipFill>
                <a:blip r:embed="rId9"/>
                <a:stretch>
                  <a:fillRect l="-623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518997" y="4619855"/>
                <a:ext cx="2430351" cy="79034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+1 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97" y="4619855"/>
                <a:ext cx="2430351" cy="790345"/>
              </a:xfrm>
              <a:prstGeom prst="rect">
                <a:avLst/>
              </a:prstGeom>
              <a:blipFill>
                <a:blip r:embed="rId10"/>
                <a:stretch>
                  <a:fillRect l="-598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518997" y="3452486"/>
                <a:ext cx="2430350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−(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+1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97" y="3452486"/>
                <a:ext cx="2430350" cy="584775"/>
              </a:xfrm>
              <a:prstGeom prst="rect">
                <a:avLst/>
              </a:prstGeom>
              <a:blipFill>
                <a:blip r:embed="rId11"/>
                <a:stretch>
                  <a:fillRect l="-5985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957425" y="2412903"/>
            <a:ext cx="3092653" cy="185429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0584" y="2719449"/>
            <a:ext cx="1643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30034" y="4548591"/>
            <a:ext cx="916337" cy="9334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15827" y="2042542"/>
            <a:ext cx="944753" cy="9623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15827" y="3248426"/>
            <a:ext cx="944753" cy="962386"/>
          </a:xfrm>
          <a:prstGeom prst="rect">
            <a:avLst/>
          </a:prstGeom>
        </p:spPr>
      </p:pic>
      <p:pic>
        <p:nvPicPr>
          <p:cNvPr id="21" name="q5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864" y="5410200"/>
            <a:ext cx="1499175" cy="1499175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64158" y="1792767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79272" y="4115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005" y="345538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01491" y="922909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21775" y="96827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69189" y="122191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23464" y="100584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07361" y="72205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2140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0869" y="117763"/>
            <a:ext cx="6534932" cy="17236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94908" y="369992"/>
                <a:ext cx="5701293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Thực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i="1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ó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ế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𝑞𝑢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ả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à: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08" y="369992"/>
                <a:ext cx="5701293" cy="1290866"/>
              </a:xfrm>
              <a:prstGeom prst="rect">
                <a:avLst/>
              </a:prstGeom>
              <a:blipFill>
                <a:blip r:embed="rId7"/>
                <a:stretch>
                  <a:fillRect l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438400" y="2188595"/>
                <a:ext cx="2957946" cy="79137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</a:t>
                </a:r>
                <a:r>
                  <a:rPr lang="en-US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188595"/>
                <a:ext cx="2957946" cy="791370"/>
              </a:xfrm>
              <a:prstGeom prst="rect">
                <a:avLst/>
              </a:prstGeom>
              <a:blipFill>
                <a:blip r:embed="rId8"/>
                <a:stretch>
                  <a:fillRect l="-492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34936" y="5937287"/>
                <a:ext cx="1676400" cy="79137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36" y="5937287"/>
                <a:ext cx="1676400" cy="791370"/>
              </a:xfrm>
              <a:prstGeom prst="rect">
                <a:avLst/>
              </a:prstGeom>
              <a:blipFill>
                <a:blip r:embed="rId9"/>
                <a:stretch>
                  <a:fillRect l="-866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434936" y="4711466"/>
                <a:ext cx="1676400" cy="79137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36" y="4711466"/>
                <a:ext cx="1676400" cy="791370"/>
              </a:xfrm>
              <a:prstGeom prst="rect">
                <a:avLst/>
              </a:prstGeom>
              <a:blipFill>
                <a:blip r:embed="rId10"/>
                <a:stretch>
                  <a:fillRect l="-866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434936" y="3516236"/>
                <a:ext cx="1676400" cy="79137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36" y="3516236"/>
                <a:ext cx="1676400" cy="791370"/>
              </a:xfrm>
              <a:prstGeom prst="rect">
                <a:avLst/>
              </a:prstGeom>
              <a:blipFill>
                <a:blip r:embed="rId11"/>
                <a:stretch>
                  <a:fillRect l="-866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120245" y="2338189"/>
            <a:ext cx="2957946" cy="194210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2245" y="2719189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485793" y="5796698"/>
            <a:ext cx="1004455" cy="10232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431040" y="4612518"/>
            <a:ext cx="1003896" cy="1022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444006" y="3383826"/>
            <a:ext cx="990931" cy="1009425"/>
          </a:xfrm>
          <a:prstGeom prst="rect">
            <a:avLst/>
          </a:prstGeom>
        </p:spPr>
      </p:pic>
      <p:pic>
        <p:nvPicPr>
          <p:cNvPr id="21" name="q6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9448693" y="5556210"/>
            <a:ext cx="1219307" cy="1355511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2482" y="1792767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97596" y="4115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29" y="345538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19815" y="922909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0099" y="96827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87513" y="122191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1788" y="100584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5685" y="72205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3809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1277</Words>
  <Application>Microsoft Office PowerPoint</Application>
  <PresentationFormat>Widescreen</PresentationFormat>
  <Paragraphs>176</Paragraphs>
  <Slides>30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Microsoft YaHei</vt:lpstr>
      <vt:lpstr>.VnExoticH</vt:lpstr>
      <vt:lpstr>.VnTime</vt:lpstr>
      <vt:lpstr>Agency FB</vt:lpstr>
      <vt:lpstr>Arial</vt:lpstr>
      <vt:lpstr>Calibri</vt:lpstr>
      <vt:lpstr>Cambria Math</vt:lpstr>
      <vt:lpstr>Impact</vt:lpstr>
      <vt:lpstr>Times New Roman</vt:lpstr>
      <vt:lpstr>Trebuchet MS</vt:lpstr>
      <vt:lpstr>Vni 14 AlexBrush</vt:lpstr>
      <vt:lpstr>VNI-Juni</vt:lpstr>
      <vt:lpstr>VNI-Script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2023-06-19T08:36:42Z</dcterms:created>
  <dcterms:modified xsi:type="dcterms:W3CDTF">2023-06-27T09:04:30Z</dcterms:modified>
</cp:coreProperties>
</file>